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36"/>
  </p:notesMasterIdLst>
  <p:sldIdLst>
    <p:sldId id="256" r:id="rId2"/>
    <p:sldId id="313" r:id="rId3"/>
    <p:sldId id="322" r:id="rId4"/>
    <p:sldId id="314" r:id="rId5"/>
    <p:sldId id="315" r:id="rId6"/>
    <p:sldId id="316" r:id="rId7"/>
    <p:sldId id="317" r:id="rId8"/>
    <p:sldId id="318" r:id="rId9"/>
    <p:sldId id="319" r:id="rId10"/>
    <p:sldId id="257" r:id="rId11"/>
    <p:sldId id="258" r:id="rId12"/>
    <p:sldId id="323" r:id="rId13"/>
    <p:sldId id="324" r:id="rId14"/>
    <p:sldId id="325" r:id="rId15"/>
    <p:sldId id="321"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Lst>
  <p:sldSz cx="9144000" cy="5143500" type="screen16x9"/>
  <p:notesSz cx="6858000" cy="9144000"/>
  <p:embeddedFontLst>
    <p:embeddedFont>
      <p:font typeface="Broadway" panose="04040905080B02020502" pitchFamily="82" charset="0"/>
      <p:regular r:id="rId37"/>
    </p:embeddedFont>
    <p:embeddedFont>
      <p:font typeface="Bradley Hand ITC" panose="03070402050302030203" pitchFamily="66" charset="0"/>
      <p:regular r:id="rId38"/>
    </p:embeddedFont>
    <p:embeddedFont>
      <p:font typeface="Akatab" panose="020B0604020202020204" charset="0"/>
      <p:regular r:id="rId39"/>
      <p:bold r:id="rId40"/>
    </p:embeddedFont>
    <p:embeddedFont>
      <p:font typeface="Average Sans" panose="020B0604020202020204" charset="0"/>
      <p:regular r:id="rId41"/>
    </p:embeddedFont>
    <p:embeddedFont>
      <p:font typeface="Wingdings 2" panose="05020102010507070707" pitchFamily="18" charset="2"/>
      <p:regular r:id="rId42"/>
    </p:embeddedFont>
    <p:embeddedFont>
      <p:font typeface="Bebas Neue" panose="020B0604020202020204" charset="0"/>
      <p:regular r:id="rId43"/>
    </p:embeddedFont>
    <p:embeddedFont>
      <p:font typeface="Caudex" panose="020B0604020202020204" charset="2"/>
      <p:regular r:id="rId44"/>
      <p:bold r:id="rId45"/>
      <p:italic r:id="rId46"/>
      <p:boldItalic r:id="rId47"/>
    </p:embeddedFont>
    <p:embeddedFont>
      <p:font typeface="Arial Unicode MS" panose="020B0604020202020204" pitchFamily="34" charset="-128"/>
      <p:regular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FFC9CD7-B8AB-4178-9667-BBB90BDF7501}">
  <a:tblStyle styleId="{3FFC9CD7-B8AB-4178-9667-BBB90BDF750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66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09FFFC-A0F9-4377-914D-148C7308F03C}" type="doc">
      <dgm:prSet loTypeId="urn:microsoft.com/office/officeart/2005/8/layout/bProcess4" loCatId="process" qsTypeId="urn:microsoft.com/office/officeart/2005/8/quickstyle/simple2" qsCatId="simple" csTypeId="urn:microsoft.com/office/officeart/2005/8/colors/accent0_1" csCatId="mainScheme" phldr="1"/>
      <dgm:spPr/>
      <dgm:t>
        <a:bodyPr/>
        <a:lstStyle/>
        <a:p>
          <a:endParaRPr lang="en-US"/>
        </a:p>
      </dgm:t>
    </dgm:pt>
    <dgm:pt modelId="{45A86576-ED1F-445F-8F0F-683DA25D115B}">
      <dgm:prSet phldrT="[Text]" custT="1"/>
      <dgm:spPr/>
      <dgm:t>
        <a:bodyPr/>
        <a:lstStyle/>
        <a:p>
          <a:r>
            <a:rPr lang="id-ID" sz="1400" dirty="0" smtClean="0">
              <a:latin typeface="Akatab" panose="020B0604020202020204" charset="0"/>
              <a:ea typeface="Akatab" panose="020B0604020202020204" charset="0"/>
              <a:cs typeface="Akatab" panose="020B0604020202020204" charset="0"/>
            </a:rPr>
            <a:t>Alzheimer                          Disease</a:t>
          </a:r>
          <a:endParaRPr lang="en-US" sz="1400" dirty="0">
            <a:latin typeface="Akatab" panose="020B0604020202020204" charset="0"/>
            <a:ea typeface="Akatab" panose="020B0604020202020204" charset="0"/>
            <a:cs typeface="Akatab" panose="020B0604020202020204" charset="0"/>
          </a:endParaRPr>
        </a:p>
      </dgm:t>
    </dgm:pt>
    <dgm:pt modelId="{DBB503C0-01E3-436E-939C-096D4F2D0C0C}" type="parTrans" cxnId="{CDCC3299-7F3E-4BDF-92E0-3C833C28B1AD}">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958CDECA-70DD-4F2E-8864-72D95B41EF15}" type="sibTrans" cxnId="{CDCC3299-7F3E-4BDF-92E0-3C833C28B1AD}">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407FBC50-112B-44DA-BF42-2F0F34C4EF7E}">
      <dgm:prSet phldrT="[Text]" custT="1"/>
      <dgm:spPr/>
      <dgm:t>
        <a:bodyPr/>
        <a:lstStyle/>
        <a:p>
          <a:r>
            <a:rPr lang="en-US" sz="1400" b="0" dirty="0" smtClean="0">
              <a:latin typeface="Akatab" panose="020B0604020202020204" charset="0"/>
              <a:ea typeface="Akatab" panose="020B0604020202020204" charset="0"/>
              <a:cs typeface="Akatab" panose="020B0604020202020204" charset="0"/>
            </a:rPr>
            <a:t>Parkinson</a:t>
          </a:r>
          <a:r>
            <a:rPr lang="id-ID" sz="1400" b="0" dirty="0" smtClean="0">
              <a:latin typeface="Akatab" panose="020B0604020202020204" charset="0"/>
              <a:ea typeface="Akatab" panose="020B0604020202020204" charset="0"/>
              <a:cs typeface="Akatab" panose="020B0604020202020204" charset="0"/>
            </a:rPr>
            <a:t>’s                      disease</a:t>
          </a:r>
          <a:endParaRPr lang="en-US" sz="1400" b="0" dirty="0">
            <a:latin typeface="Akatab" panose="020B0604020202020204" charset="0"/>
            <a:ea typeface="Akatab" panose="020B0604020202020204" charset="0"/>
            <a:cs typeface="Akatab" panose="020B0604020202020204" charset="0"/>
          </a:endParaRPr>
        </a:p>
      </dgm:t>
    </dgm:pt>
    <dgm:pt modelId="{FD6587D7-13CE-49F3-98E2-3CCB1FAA3CA2}" type="parTrans" cxnId="{52A8394B-3F80-40AB-B712-C00218847DED}">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EE079851-A2D9-4B05-9B28-D1D48C0C3989}" type="sibTrans" cxnId="{52A8394B-3F80-40AB-B712-C00218847DED}">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C246C23F-F23D-4857-A53C-9E3000178899}">
      <dgm:prSet phldrT="[Text]" custT="1"/>
      <dgm:spPr/>
      <dgm:t>
        <a:bodyPr/>
        <a:lstStyle/>
        <a:p>
          <a:r>
            <a:rPr lang="id-ID" sz="1400" dirty="0" smtClean="0">
              <a:latin typeface="Akatab" panose="020B0604020202020204" charset="0"/>
              <a:ea typeface="Akatab" panose="020B0604020202020204" charset="0"/>
              <a:cs typeface="Akatab" panose="020B0604020202020204" charset="0"/>
            </a:rPr>
            <a:t>Neurokognitif   akibat penyakit Prion</a:t>
          </a:r>
          <a:endParaRPr lang="en-US" sz="1400" dirty="0">
            <a:latin typeface="Akatab" panose="020B0604020202020204" charset="0"/>
            <a:ea typeface="Akatab" panose="020B0604020202020204" charset="0"/>
            <a:cs typeface="Akatab" panose="020B0604020202020204" charset="0"/>
          </a:endParaRPr>
        </a:p>
      </dgm:t>
    </dgm:pt>
    <dgm:pt modelId="{ED5F7679-2A5D-4DA4-A731-091CB0C2E8F3}" type="parTrans" cxnId="{C3CE15BF-6B83-4EB8-87A3-738906AF4FC9}">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0AC7FE2A-D948-4410-BB52-91D28E5C5EB8}" type="sibTrans" cxnId="{C3CE15BF-6B83-4EB8-87A3-738906AF4FC9}">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68C4A9C3-1927-45F5-87B6-7DAEFFBBF80D}">
      <dgm:prSet phldrT="[Text]" custT="1"/>
      <dgm:spPr/>
      <dgm:t>
        <a:bodyPr/>
        <a:lstStyle/>
        <a:p>
          <a:r>
            <a:rPr lang="id-ID" sz="1400" dirty="0" smtClean="0">
              <a:latin typeface="Akatab" panose="020B0604020202020204" charset="0"/>
              <a:ea typeface="Akatab" panose="020B0604020202020204" charset="0"/>
              <a:cs typeface="Akatab" panose="020B0604020202020204" charset="0"/>
            </a:rPr>
            <a:t>Neurokognitif   akibat cedera otak traumatik</a:t>
          </a:r>
          <a:endParaRPr lang="en-US" sz="1400" dirty="0">
            <a:latin typeface="Akatab" panose="020B0604020202020204" charset="0"/>
            <a:ea typeface="Akatab" panose="020B0604020202020204" charset="0"/>
            <a:cs typeface="Akatab" panose="020B0604020202020204" charset="0"/>
          </a:endParaRPr>
        </a:p>
      </dgm:t>
    </dgm:pt>
    <dgm:pt modelId="{802A7EEB-669A-464E-AA53-5C709C18042B}" type="parTrans" cxnId="{B015EF8B-618C-4F31-AD0D-2ACECD8F8A5B}">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C6E322B6-9F1B-4D6E-8169-96C136EF1803}" type="sibTrans" cxnId="{B015EF8B-618C-4F31-AD0D-2ACECD8F8A5B}">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B0198D80-B57E-47AA-865F-6BE99BD88D2D}">
      <dgm:prSet phldrT="[Text]" custT="1"/>
      <dgm:spPr/>
      <dgm:t>
        <a:bodyPr/>
        <a:lstStyle/>
        <a:p>
          <a:r>
            <a:rPr lang="id-ID" sz="1400" dirty="0" smtClean="0">
              <a:latin typeface="Akatab" panose="020B0604020202020204" charset="0"/>
              <a:ea typeface="Akatab" panose="020B0604020202020204" charset="0"/>
              <a:cs typeface="Akatab" panose="020B0604020202020204" charset="0"/>
            </a:rPr>
            <a:t>Neurokognitif    vaskular</a:t>
          </a:r>
          <a:endParaRPr lang="en-US" sz="1400" dirty="0">
            <a:latin typeface="Akatab" panose="020B0604020202020204" charset="0"/>
            <a:ea typeface="Akatab" panose="020B0604020202020204" charset="0"/>
            <a:cs typeface="Akatab" panose="020B0604020202020204" charset="0"/>
          </a:endParaRPr>
        </a:p>
      </dgm:t>
    </dgm:pt>
    <dgm:pt modelId="{A2AD1237-80F3-45DE-96E0-32AB7C5E0CF1}" type="parTrans" cxnId="{05FCE847-D2F4-4064-A5BA-D1336EF00998}">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D438B29B-3A71-4836-90A0-A17E03A224FF}" type="sibTrans" cxnId="{05FCE847-D2F4-4064-A5BA-D1336EF00998}">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02D1F915-CD2F-4FB1-9780-6187C136E41E}">
      <dgm:prSet phldrT="[Text]" custT="1"/>
      <dgm:spPr/>
      <dgm:t>
        <a:bodyPr/>
        <a:lstStyle/>
        <a:p>
          <a:r>
            <a:rPr lang="id-ID" sz="1400" smtClean="0">
              <a:latin typeface="Akatab" panose="020B0604020202020204" charset="0"/>
              <a:ea typeface="Akatab" panose="020B0604020202020204" charset="0"/>
              <a:cs typeface="Akatab" panose="020B0604020202020204" charset="0"/>
            </a:rPr>
            <a:t>Demensia Frontal Temporal</a:t>
          </a:r>
          <a:endParaRPr lang="en-US" sz="1400" dirty="0">
            <a:latin typeface="Akatab" panose="020B0604020202020204" charset="0"/>
            <a:ea typeface="Akatab" panose="020B0604020202020204" charset="0"/>
            <a:cs typeface="Akatab" panose="020B0604020202020204" charset="0"/>
          </a:endParaRPr>
        </a:p>
      </dgm:t>
    </dgm:pt>
    <dgm:pt modelId="{B0B86807-2190-4FD1-998B-FA85051FBFC3}" type="parTrans" cxnId="{A6C6CAA2-0F3D-482E-841A-E979718984F0}">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E18C1931-2AE0-4BA1-85E3-53207D49681A}" type="sibTrans" cxnId="{A6C6CAA2-0F3D-482E-841A-E979718984F0}">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B0D5BA7A-6EEE-4E8A-9F63-7C634D9C9A77}">
      <dgm:prSet phldrT="[Text]" custT="1"/>
      <dgm:spPr/>
      <dgm:t>
        <a:bodyPr/>
        <a:lstStyle/>
        <a:p>
          <a:r>
            <a:rPr lang="id-ID" sz="1400" b="0" dirty="0" smtClean="0">
              <a:latin typeface="Akatab" panose="020B0604020202020204" charset="0"/>
              <a:ea typeface="Akatab" panose="020B0604020202020204" charset="0"/>
              <a:cs typeface="Akatab" panose="020B0604020202020204" charset="0"/>
            </a:rPr>
            <a:t>Huntington’s     disease</a:t>
          </a:r>
          <a:endParaRPr lang="en-US" sz="1400" b="0" dirty="0">
            <a:latin typeface="Akatab" panose="020B0604020202020204" charset="0"/>
            <a:ea typeface="Akatab" panose="020B0604020202020204" charset="0"/>
            <a:cs typeface="Akatab" panose="020B0604020202020204" charset="0"/>
          </a:endParaRPr>
        </a:p>
      </dgm:t>
    </dgm:pt>
    <dgm:pt modelId="{3309FB1F-8BE1-4971-BE33-5CCE5EF1C8D3}" type="parTrans" cxnId="{3C3A3BB2-C610-41AC-B3F2-4AAE094EAFCF}">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8FC524BB-7A1B-4F27-BB63-FCE25E57E20A}" type="sibTrans" cxnId="{3C3A3BB2-C610-41AC-B3F2-4AAE094EAFCF}">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5A066796-29E1-4210-8D0C-C8AC73E753C3}">
      <dgm:prSet phldrT="[Text]" custT="1"/>
      <dgm:spPr/>
      <dgm:t>
        <a:bodyPr/>
        <a:lstStyle/>
        <a:p>
          <a:r>
            <a:rPr lang="id-ID" sz="1400" dirty="0" smtClean="0">
              <a:latin typeface="Akatab" panose="020B0604020202020204" charset="0"/>
              <a:ea typeface="Akatab" panose="020B0604020202020204" charset="0"/>
              <a:cs typeface="Akatab" panose="020B0604020202020204" charset="0"/>
            </a:rPr>
            <a:t>Neurokognitif    akibat infeksi HIV</a:t>
          </a:r>
          <a:endParaRPr lang="en-US" sz="1400" dirty="0">
            <a:latin typeface="Akatab" panose="020B0604020202020204" charset="0"/>
            <a:ea typeface="Akatab" panose="020B0604020202020204" charset="0"/>
            <a:cs typeface="Akatab" panose="020B0604020202020204" charset="0"/>
          </a:endParaRPr>
        </a:p>
      </dgm:t>
    </dgm:pt>
    <dgm:pt modelId="{1D0DA9DC-CAD1-49E2-9AB8-52E3119F7371}" type="parTrans" cxnId="{37BEC6FD-16E4-40E7-8BE6-6D018A1415DC}">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D830E20C-B115-47CC-8EBE-4C79AFE68305}" type="sibTrans" cxnId="{37BEC6FD-16E4-40E7-8BE6-6D018A1415DC}">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38224A81-0D5E-438A-A27C-74A8EBD09005}">
      <dgm:prSet phldrT="[Text]" custT="1"/>
      <dgm:spPr/>
      <dgm:t>
        <a:bodyPr/>
        <a:lstStyle/>
        <a:p>
          <a:r>
            <a:rPr lang="id-ID" sz="1400" dirty="0" smtClean="0">
              <a:latin typeface="Akatab" panose="020B0604020202020204" charset="0"/>
              <a:ea typeface="Akatab" panose="020B0604020202020204" charset="0"/>
              <a:cs typeface="Akatab" panose="020B0604020202020204" charset="0"/>
            </a:rPr>
            <a:t>Neurokognitif       dgn Badan Lewy</a:t>
          </a:r>
          <a:endParaRPr lang="en-US" sz="1400" dirty="0">
            <a:latin typeface="Akatab" panose="020B0604020202020204" charset="0"/>
            <a:ea typeface="Akatab" panose="020B0604020202020204" charset="0"/>
            <a:cs typeface="Akatab" panose="020B0604020202020204" charset="0"/>
          </a:endParaRPr>
        </a:p>
      </dgm:t>
    </dgm:pt>
    <dgm:pt modelId="{4FC5E237-375D-441E-A393-BD053DD3D7FB}" type="parTrans" cxnId="{D1572885-E1DD-4E14-A64C-587161FCAFFE}">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57CED789-FE26-4577-B8A0-42E3F3FEC593}" type="sibTrans" cxnId="{D1572885-E1DD-4E14-A64C-587161FCAFFE}">
      <dgm:prSet/>
      <dgm:spPr/>
      <dgm:t>
        <a:bodyPr/>
        <a:lstStyle/>
        <a:p>
          <a:endParaRPr lang="en-US" sz="1400">
            <a:solidFill>
              <a:schemeClr val="tx1"/>
            </a:solidFill>
            <a:latin typeface="Akatab" panose="020B0604020202020204" charset="0"/>
            <a:ea typeface="Akatab" panose="020B0604020202020204" charset="0"/>
            <a:cs typeface="Akatab" panose="020B0604020202020204" charset="0"/>
          </a:endParaRPr>
        </a:p>
      </dgm:t>
    </dgm:pt>
    <dgm:pt modelId="{FBD3C9FC-F254-4283-B661-7874C03E4A86}" type="pres">
      <dgm:prSet presAssocID="{2B09FFFC-A0F9-4377-914D-148C7308F03C}" presName="Name0" presStyleCnt="0">
        <dgm:presLayoutVars>
          <dgm:dir/>
          <dgm:resizeHandles/>
        </dgm:presLayoutVars>
      </dgm:prSet>
      <dgm:spPr/>
      <dgm:t>
        <a:bodyPr/>
        <a:lstStyle/>
        <a:p>
          <a:endParaRPr lang="en-US"/>
        </a:p>
      </dgm:t>
    </dgm:pt>
    <dgm:pt modelId="{4E1EF2CB-14F5-4E8F-9D65-14AF31C8DFF7}" type="pres">
      <dgm:prSet presAssocID="{45A86576-ED1F-445F-8F0F-683DA25D115B}" presName="compNode" presStyleCnt="0"/>
      <dgm:spPr/>
      <dgm:t>
        <a:bodyPr/>
        <a:lstStyle/>
        <a:p>
          <a:endParaRPr lang="en-US"/>
        </a:p>
      </dgm:t>
    </dgm:pt>
    <dgm:pt modelId="{93C2832C-7C02-4873-BE0E-E4BF372ACC25}" type="pres">
      <dgm:prSet presAssocID="{45A86576-ED1F-445F-8F0F-683DA25D115B}" presName="dummyConnPt" presStyleCnt="0"/>
      <dgm:spPr/>
      <dgm:t>
        <a:bodyPr/>
        <a:lstStyle/>
        <a:p>
          <a:endParaRPr lang="en-US"/>
        </a:p>
      </dgm:t>
    </dgm:pt>
    <dgm:pt modelId="{2F9C5BB0-1B9E-4FC8-8E39-23D678EE5BF6}" type="pres">
      <dgm:prSet presAssocID="{45A86576-ED1F-445F-8F0F-683DA25D115B}" presName="node" presStyleLbl="node1" presStyleIdx="0" presStyleCnt="9">
        <dgm:presLayoutVars>
          <dgm:bulletEnabled val="1"/>
        </dgm:presLayoutVars>
      </dgm:prSet>
      <dgm:spPr/>
      <dgm:t>
        <a:bodyPr/>
        <a:lstStyle/>
        <a:p>
          <a:endParaRPr lang="en-US"/>
        </a:p>
      </dgm:t>
    </dgm:pt>
    <dgm:pt modelId="{0BEAD045-A59A-4042-B14F-2EF45862D4FF}" type="pres">
      <dgm:prSet presAssocID="{958CDECA-70DD-4F2E-8864-72D95B41EF15}" presName="sibTrans" presStyleLbl="bgSibTrans2D1" presStyleIdx="0" presStyleCnt="8"/>
      <dgm:spPr/>
      <dgm:t>
        <a:bodyPr/>
        <a:lstStyle/>
        <a:p>
          <a:endParaRPr lang="en-US"/>
        </a:p>
      </dgm:t>
    </dgm:pt>
    <dgm:pt modelId="{61CC2B39-4892-4826-9CEA-A4C0342F0E8A}" type="pres">
      <dgm:prSet presAssocID="{407FBC50-112B-44DA-BF42-2F0F34C4EF7E}" presName="compNode" presStyleCnt="0"/>
      <dgm:spPr/>
      <dgm:t>
        <a:bodyPr/>
        <a:lstStyle/>
        <a:p>
          <a:endParaRPr lang="en-US"/>
        </a:p>
      </dgm:t>
    </dgm:pt>
    <dgm:pt modelId="{BF110AA2-2C57-4B79-B337-9B01D91E5315}" type="pres">
      <dgm:prSet presAssocID="{407FBC50-112B-44DA-BF42-2F0F34C4EF7E}" presName="dummyConnPt" presStyleCnt="0"/>
      <dgm:spPr/>
      <dgm:t>
        <a:bodyPr/>
        <a:lstStyle/>
        <a:p>
          <a:endParaRPr lang="en-US"/>
        </a:p>
      </dgm:t>
    </dgm:pt>
    <dgm:pt modelId="{F95CED77-EE44-40D1-BE30-18E9DF2EDA2C}" type="pres">
      <dgm:prSet presAssocID="{407FBC50-112B-44DA-BF42-2F0F34C4EF7E}" presName="node" presStyleLbl="node1" presStyleIdx="1" presStyleCnt="9">
        <dgm:presLayoutVars>
          <dgm:bulletEnabled val="1"/>
        </dgm:presLayoutVars>
      </dgm:prSet>
      <dgm:spPr/>
      <dgm:t>
        <a:bodyPr/>
        <a:lstStyle/>
        <a:p>
          <a:endParaRPr lang="en-US"/>
        </a:p>
      </dgm:t>
    </dgm:pt>
    <dgm:pt modelId="{D73EC594-8E37-4C1C-9D61-DB3EA71DF860}" type="pres">
      <dgm:prSet presAssocID="{EE079851-A2D9-4B05-9B28-D1D48C0C3989}" presName="sibTrans" presStyleLbl="bgSibTrans2D1" presStyleIdx="1" presStyleCnt="8"/>
      <dgm:spPr/>
      <dgm:t>
        <a:bodyPr/>
        <a:lstStyle/>
        <a:p>
          <a:endParaRPr lang="en-US"/>
        </a:p>
      </dgm:t>
    </dgm:pt>
    <dgm:pt modelId="{CBC0F7A2-13DE-464D-9E23-98226F1A915E}" type="pres">
      <dgm:prSet presAssocID="{C246C23F-F23D-4857-A53C-9E3000178899}" presName="compNode" presStyleCnt="0"/>
      <dgm:spPr/>
      <dgm:t>
        <a:bodyPr/>
        <a:lstStyle/>
        <a:p>
          <a:endParaRPr lang="en-US"/>
        </a:p>
      </dgm:t>
    </dgm:pt>
    <dgm:pt modelId="{7DE5FBC8-12C8-4F4F-A2F1-6C35EF8C9DAF}" type="pres">
      <dgm:prSet presAssocID="{C246C23F-F23D-4857-A53C-9E3000178899}" presName="dummyConnPt" presStyleCnt="0"/>
      <dgm:spPr/>
      <dgm:t>
        <a:bodyPr/>
        <a:lstStyle/>
        <a:p>
          <a:endParaRPr lang="en-US"/>
        </a:p>
      </dgm:t>
    </dgm:pt>
    <dgm:pt modelId="{98045591-E180-4DD7-9A6E-D1FE4B3B1434}" type="pres">
      <dgm:prSet presAssocID="{C246C23F-F23D-4857-A53C-9E3000178899}" presName="node" presStyleLbl="node1" presStyleIdx="2" presStyleCnt="9">
        <dgm:presLayoutVars>
          <dgm:bulletEnabled val="1"/>
        </dgm:presLayoutVars>
      </dgm:prSet>
      <dgm:spPr/>
      <dgm:t>
        <a:bodyPr/>
        <a:lstStyle/>
        <a:p>
          <a:endParaRPr lang="en-US"/>
        </a:p>
      </dgm:t>
    </dgm:pt>
    <dgm:pt modelId="{F275130C-2DFD-4615-90F0-4983499D221A}" type="pres">
      <dgm:prSet presAssocID="{0AC7FE2A-D948-4410-BB52-91D28E5C5EB8}" presName="sibTrans" presStyleLbl="bgSibTrans2D1" presStyleIdx="2" presStyleCnt="8"/>
      <dgm:spPr/>
      <dgm:t>
        <a:bodyPr/>
        <a:lstStyle/>
        <a:p>
          <a:endParaRPr lang="en-US"/>
        </a:p>
      </dgm:t>
    </dgm:pt>
    <dgm:pt modelId="{6FE0C77B-9BBF-4007-A836-D77ED2F7D3D9}" type="pres">
      <dgm:prSet presAssocID="{68C4A9C3-1927-45F5-87B6-7DAEFFBBF80D}" presName="compNode" presStyleCnt="0"/>
      <dgm:spPr/>
      <dgm:t>
        <a:bodyPr/>
        <a:lstStyle/>
        <a:p>
          <a:endParaRPr lang="en-US"/>
        </a:p>
      </dgm:t>
    </dgm:pt>
    <dgm:pt modelId="{51396596-D96E-4591-BF45-D4A6991B21A1}" type="pres">
      <dgm:prSet presAssocID="{68C4A9C3-1927-45F5-87B6-7DAEFFBBF80D}" presName="dummyConnPt" presStyleCnt="0"/>
      <dgm:spPr/>
      <dgm:t>
        <a:bodyPr/>
        <a:lstStyle/>
        <a:p>
          <a:endParaRPr lang="en-US"/>
        </a:p>
      </dgm:t>
    </dgm:pt>
    <dgm:pt modelId="{81976744-DCFE-418C-9BFC-907639F1C6DE}" type="pres">
      <dgm:prSet presAssocID="{68C4A9C3-1927-45F5-87B6-7DAEFFBBF80D}" presName="node" presStyleLbl="node1" presStyleIdx="3" presStyleCnt="9">
        <dgm:presLayoutVars>
          <dgm:bulletEnabled val="1"/>
        </dgm:presLayoutVars>
      </dgm:prSet>
      <dgm:spPr/>
      <dgm:t>
        <a:bodyPr/>
        <a:lstStyle/>
        <a:p>
          <a:endParaRPr lang="en-US"/>
        </a:p>
      </dgm:t>
    </dgm:pt>
    <dgm:pt modelId="{6246B954-80E9-4686-9598-1907F501EBE5}" type="pres">
      <dgm:prSet presAssocID="{C6E322B6-9F1B-4D6E-8169-96C136EF1803}" presName="sibTrans" presStyleLbl="bgSibTrans2D1" presStyleIdx="3" presStyleCnt="8"/>
      <dgm:spPr/>
      <dgm:t>
        <a:bodyPr/>
        <a:lstStyle/>
        <a:p>
          <a:endParaRPr lang="en-US"/>
        </a:p>
      </dgm:t>
    </dgm:pt>
    <dgm:pt modelId="{78379C8E-8E5B-4CBA-A75D-CD564104B5A9}" type="pres">
      <dgm:prSet presAssocID="{B0198D80-B57E-47AA-865F-6BE99BD88D2D}" presName="compNode" presStyleCnt="0"/>
      <dgm:spPr/>
      <dgm:t>
        <a:bodyPr/>
        <a:lstStyle/>
        <a:p>
          <a:endParaRPr lang="en-US"/>
        </a:p>
      </dgm:t>
    </dgm:pt>
    <dgm:pt modelId="{29C22EA3-1204-4E46-8DC7-F774C8E395B0}" type="pres">
      <dgm:prSet presAssocID="{B0198D80-B57E-47AA-865F-6BE99BD88D2D}" presName="dummyConnPt" presStyleCnt="0"/>
      <dgm:spPr/>
      <dgm:t>
        <a:bodyPr/>
        <a:lstStyle/>
        <a:p>
          <a:endParaRPr lang="en-US"/>
        </a:p>
      </dgm:t>
    </dgm:pt>
    <dgm:pt modelId="{B021CF15-2EA4-40C9-864D-B98F9E847E47}" type="pres">
      <dgm:prSet presAssocID="{B0198D80-B57E-47AA-865F-6BE99BD88D2D}" presName="node" presStyleLbl="node1" presStyleIdx="4" presStyleCnt="9">
        <dgm:presLayoutVars>
          <dgm:bulletEnabled val="1"/>
        </dgm:presLayoutVars>
      </dgm:prSet>
      <dgm:spPr/>
      <dgm:t>
        <a:bodyPr/>
        <a:lstStyle/>
        <a:p>
          <a:endParaRPr lang="en-US"/>
        </a:p>
      </dgm:t>
    </dgm:pt>
    <dgm:pt modelId="{3BCD274C-5E68-4092-BE64-81FADB7C4182}" type="pres">
      <dgm:prSet presAssocID="{D438B29B-3A71-4836-90A0-A17E03A224FF}" presName="sibTrans" presStyleLbl="bgSibTrans2D1" presStyleIdx="4" presStyleCnt="8"/>
      <dgm:spPr/>
      <dgm:t>
        <a:bodyPr/>
        <a:lstStyle/>
        <a:p>
          <a:endParaRPr lang="en-US"/>
        </a:p>
      </dgm:t>
    </dgm:pt>
    <dgm:pt modelId="{FF147C73-C5C3-4B8C-A779-062D387463F1}" type="pres">
      <dgm:prSet presAssocID="{02D1F915-CD2F-4FB1-9780-6187C136E41E}" presName="compNode" presStyleCnt="0"/>
      <dgm:spPr/>
      <dgm:t>
        <a:bodyPr/>
        <a:lstStyle/>
        <a:p>
          <a:endParaRPr lang="en-US"/>
        </a:p>
      </dgm:t>
    </dgm:pt>
    <dgm:pt modelId="{B18B532C-D529-459B-A1A1-35F3D777505E}" type="pres">
      <dgm:prSet presAssocID="{02D1F915-CD2F-4FB1-9780-6187C136E41E}" presName="dummyConnPt" presStyleCnt="0"/>
      <dgm:spPr/>
      <dgm:t>
        <a:bodyPr/>
        <a:lstStyle/>
        <a:p>
          <a:endParaRPr lang="en-US"/>
        </a:p>
      </dgm:t>
    </dgm:pt>
    <dgm:pt modelId="{D9B44FAF-C0C6-42FF-8499-6B5F289E63F4}" type="pres">
      <dgm:prSet presAssocID="{02D1F915-CD2F-4FB1-9780-6187C136E41E}" presName="node" presStyleLbl="node1" presStyleIdx="5" presStyleCnt="9">
        <dgm:presLayoutVars>
          <dgm:bulletEnabled val="1"/>
        </dgm:presLayoutVars>
      </dgm:prSet>
      <dgm:spPr/>
      <dgm:t>
        <a:bodyPr/>
        <a:lstStyle/>
        <a:p>
          <a:endParaRPr lang="en-US"/>
        </a:p>
      </dgm:t>
    </dgm:pt>
    <dgm:pt modelId="{BAD6A7BD-7367-4C7C-8A45-ED493BB6EFE9}" type="pres">
      <dgm:prSet presAssocID="{E18C1931-2AE0-4BA1-85E3-53207D49681A}" presName="sibTrans" presStyleLbl="bgSibTrans2D1" presStyleIdx="5" presStyleCnt="8"/>
      <dgm:spPr/>
      <dgm:t>
        <a:bodyPr/>
        <a:lstStyle/>
        <a:p>
          <a:endParaRPr lang="en-US"/>
        </a:p>
      </dgm:t>
    </dgm:pt>
    <dgm:pt modelId="{32974445-9523-40E0-858A-09164A3D8742}" type="pres">
      <dgm:prSet presAssocID="{B0D5BA7A-6EEE-4E8A-9F63-7C634D9C9A77}" presName="compNode" presStyleCnt="0"/>
      <dgm:spPr/>
      <dgm:t>
        <a:bodyPr/>
        <a:lstStyle/>
        <a:p>
          <a:endParaRPr lang="en-US"/>
        </a:p>
      </dgm:t>
    </dgm:pt>
    <dgm:pt modelId="{D0F83B12-1417-4EC6-AB67-6C0CD1B3C70D}" type="pres">
      <dgm:prSet presAssocID="{B0D5BA7A-6EEE-4E8A-9F63-7C634D9C9A77}" presName="dummyConnPt" presStyleCnt="0"/>
      <dgm:spPr/>
      <dgm:t>
        <a:bodyPr/>
        <a:lstStyle/>
        <a:p>
          <a:endParaRPr lang="en-US"/>
        </a:p>
      </dgm:t>
    </dgm:pt>
    <dgm:pt modelId="{953583DF-8670-4AE4-821E-DECF1C91A7C5}" type="pres">
      <dgm:prSet presAssocID="{B0D5BA7A-6EEE-4E8A-9F63-7C634D9C9A77}" presName="node" presStyleLbl="node1" presStyleIdx="6" presStyleCnt="9">
        <dgm:presLayoutVars>
          <dgm:bulletEnabled val="1"/>
        </dgm:presLayoutVars>
      </dgm:prSet>
      <dgm:spPr/>
      <dgm:t>
        <a:bodyPr/>
        <a:lstStyle/>
        <a:p>
          <a:endParaRPr lang="en-US"/>
        </a:p>
      </dgm:t>
    </dgm:pt>
    <dgm:pt modelId="{026E9D3E-B5E6-4231-BC58-C76F14B0F7E0}" type="pres">
      <dgm:prSet presAssocID="{8FC524BB-7A1B-4F27-BB63-FCE25E57E20A}" presName="sibTrans" presStyleLbl="bgSibTrans2D1" presStyleIdx="6" presStyleCnt="8"/>
      <dgm:spPr/>
      <dgm:t>
        <a:bodyPr/>
        <a:lstStyle/>
        <a:p>
          <a:endParaRPr lang="en-US"/>
        </a:p>
      </dgm:t>
    </dgm:pt>
    <dgm:pt modelId="{8F387D45-548C-4F03-838C-0A5137F94BCD}" type="pres">
      <dgm:prSet presAssocID="{5A066796-29E1-4210-8D0C-C8AC73E753C3}" presName="compNode" presStyleCnt="0"/>
      <dgm:spPr/>
      <dgm:t>
        <a:bodyPr/>
        <a:lstStyle/>
        <a:p>
          <a:endParaRPr lang="en-US"/>
        </a:p>
      </dgm:t>
    </dgm:pt>
    <dgm:pt modelId="{ADB35377-BC23-4742-81A0-F602D1CE6426}" type="pres">
      <dgm:prSet presAssocID="{5A066796-29E1-4210-8D0C-C8AC73E753C3}" presName="dummyConnPt" presStyleCnt="0"/>
      <dgm:spPr/>
      <dgm:t>
        <a:bodyPr/>
        <a:lstStyle/>
        <a:p>
          <a:endParaRPr lang="en-US"/>
        </a:p>
      </dgm:t>
    </dgm:pt>
    <dgm:pt modelId="{4820D099-FEB3-423B-BF35-43AAE35D950D}" type="pres">
      <dgm:prSet presAssocID="{5A066796-29E1-4210-8D0C-C8AC73E753C3}" presName="node" presStyleLbl="node1" presStyleIdx="7" presStyleCnt="9">
        <dgm:presLayoutVars>
          <dgm:bulletEnabled val="1"/>
        </dgm:presLayoutVars>
      </dgm:prSet>
      <dgm:spPr/>
      <dgm:t>
        <a:bodyPr/>
        <a:lstStyle/>
        <a:p>
          <a:endParaRPr lang="en-US"/>
        </a:p>
      </dgm:t>
    </dgm:pt>
    <dgm:pt modelId="{6796830C-5997-436E-A50B-AE51122E0CAD}" type="pres">
      <dgm:prSet presAssocID="{D830E20C-B115-47CC-8EBE-4C79AFE68305}" presName="sibTrans" presStyleLbl="bgSibTrans2D1" presStyleIdx="7" presStyleCnt="8"/>
      <dgm:spPr/>
      <dgm:t>
        <a:bodyPr/>
        <a:lstStyle/>
        <a:p>
          <a:endParaRPr lang="en-US"/>
        </a:p>
      </dgm:t>
    </dgm:pt>
    <dgm:pt modelId="{25835976-AC5E-4AB5-A021-DC13A3A99891}" type="pres">
      <dgm:prSet presAssocID="{38224A81-0D5E-438A-A27C-74A8EBD09005}" presName="compNode" presStyleCnt="0"/>
      <dgm:spPr/>
      <dgm:t>
        <a:bodyPr/>
        <a:lstStyle/>
        <a:p>
          <a:endParaRPr lang="en-US"/>
        </a:p>
      </dgm:t>
    </dgm:pt>
    <dgm:pt modelId="{BD86038B-D054-48B5-9D85-6D305F15EC13}" type="pres">
      <dgm:prSet presAssocID="{38224A81-0D5E-438A-A27C-74A8EBD09005}" presName="dummyConnPt" presStyleCnt="0"/>
      <dgm:spPr/>
      <dgm:t>
        <a:bodyPr/>
        <a:lstStyle/>
        <a:p>
          <a:endParaRPr lang="en-US"/>
        </a:p>
      </dgm:t>
    </dgm:pt>
    <dgm:pt modelId="{B6570B9F-64F5-4756-BC15-9E59A0129C17}" type="pres">
      <dgm:prSet presAssocID="{38224A81-0D5E-438A-A27C-74A8EBD09005}" presName="node" presStyleLbl="node1" presStyleIdx="8" presStyleCnt="9">
        <dgm:presLayoutVars>
          <dgm:bulletEnabled val="1"/>
        </dgm:presLayoutVars>
      </dgm:prSet>
      <dgm:spPr/>
      <dgm:t>
        <a:bodyPr/>
        <a:lstStyle/>
        <a:p>
          <a:endParaRPr lang="en-US"/>
        </a:p>
      </dgm:t>
    </dgm:pt>
  </dgm:ptLst>
  <dgm:cxnLst>
    <dgm:cxn modelId="{700973B1-BFB8-4A9C-9F84-E58EFF77997E}" type="presOf" srcId="{D438B29B-3A71-4836-90A0-A17E03A224FF}" destId="{3BCD274C-5E68-4092-BE64-81FADB7C4182}" srcOrd="0" destOrd="0" presId="urn:microsoft.com/office/officeart/2005/8/layout/bProcess4"/>
    <dgm:cxn modelId="{EC18F730-2FE3-4537-8C9D-746BB0C43833}" type="presOf" srcId="{B0198D80-B57E-47AA-865F-6BE99BD88D2D}" destId="{B021CF15-2EA4-40C9-864D-B98F9E847E47}" srcOrd="0" destOrd="0" presId="urn:microsoft.com/office/officeart/2005/8/layout/bProcess4"/>
    <dgm:cxn modelId="{F1C80A7B-3EF0-43B7-B731-FB6A6CFC79B3}" type="presOf" srcId="{D830E20C-B115-47CC-8EBE-4C79AFE68305}" destId="{6796830C-5997-436E-A50B-AE51122E0CAD}" srcOrd="0" destOrd="0" presId="urn:microsoft.com/office/officeart/2005/8/layout/bProcess4"/>
    <dgm:cxn modelId="{99A0277C-2652-45DD-8C7D-95C4BB6E853F}" type="presOf" srcId="{958CDECA-70DD-4F2E-8864-72D95B41EF15}" destId="{0BEAD045-A59A-4042-B14F-2EF45862D4FF}" srcOrd="0" destOrd="0" presId="urn:microsoft.com/office/officeart/2005/8/layout/bProcess4"/>
    <dgm:cxn modelId="{05FCE847-D2F4-4064-A5BA-D1336EF00998}" srcId="{2B09FFFC-A0F9-4377-914D-148C7308F03C}" destId="{B0198D80-B57E-47AA-865F-6BE99BD88D2D}" srcOrd="4" destOrd="0" parTransId="{A2AD1237-80F3-45DE-96E0-32AB7C5E0CF1}" sibTransId="{D438B29B-3A71-4836-90A0-A17E03A224FF}"/>
    <dgm:cxn modelId="{DD84DE78-1F5F-4EBA-AD7F-D5D5A417445F}" type="presOf" srcId="{45A86576-ED1F-445F-8F0F-683DA25D115B}" destId="{2F9C5BB0-1B9E-4FC8-8E39-23D678EE5BF6}" srcOrd="0" destOrd="0" presId="urn:microsoft.com/office/officeart/2005/8/layout/bProcess4"/>
    <dgm:cxn modelId="{C6966475-302D-4ABC-8BB6-0562935BE963}" type="presOf" srcId="{C6E322B6-9F1B-4D6E-8169-96C136EF1803}" destId="{6246B954-80E9-4686-9598-1907F501EBE5}" srcOrd="0" destOrd="0" presId="urn:microsoft.com/office/officeart/2005/8/layout/bProcess4"/>
    <dgm:cxn modelId="{38D2C180-0ACE-401F-A33C-2597556F3584}" type="presOf" srcId="{407FBC50-112B-44DA-BF42-2F0F34C4EF7E}" destId="{F95CED77-EE44-40D1-BE30-18E9DF2EDA2C}" srcOrd="0" destOrd="0" presId="urn:microsoft.com/office/officeart/2005/8/layout/bProcess4"/>
    <dgm:cxn modelId="{B015EF8B-618C-4F31-AD0D-2ACECD8F8A5B}" srcId="{2B09FFFC-A0F9-4377-914D-148C7308F03C}" destId="{68C4A9C3-1927-45F5-87B6-7DAEFFBBF80D}" srcOrd="3" destOrd="0" parTransId="{802A7EEB-669A-464E-AA53-5C709C18042B}" sibTransId="{C6E322B6-9F1B-4D6E-8169-96C136EF1803}"/>
    <dgm:cxn modelId="{CE99C55E-2339-466A-9061-547261F6DA8A}" type="presOf" srcId="{EE079851-A2D9-4B05-9B28-D1D48C0C3989}" destId="{D73EC594-8E37-4C1C-9D61-DB3EA71DF860}" srcOrd="0" destOrd="0" presId="urn:microsoft.com/office/officeart/2005/8/layout/bProcess4"/>
    <dgm:cxn modelId="{C3CE15BF-6B83-4EB8-87A3-738906AF4FC9}" srcId="{2B09FFFC-A0F9-4377-914D-148C7308F03C}" destId="{C246C23F-F23D-4857-A53C-9E3000178899}" srcOrd="2" destOrd="0" parTransId="{ED5F7679-2A5D-4DA4-A731-091CB0C2E8F3}" sibTransId="{0AC7FE2A-D948-4410-BB52-91D28E5C5EB8}"/>
    <dgm:cxn modelId="{7B1D92E9-DE2D-41F7-B4B7-40FB484CDEA3}" type="presOf" srcId="{0AC7FE2A-D948-4410-BB52-91D28E5C5EB8}" destId="{F275130C-2DFD-4615-90F0-4983499D221A}" srcOrd="0" destOrd="0" presId="urn:microsoft.com/office/officeart/2005/8/layout/bProcess4"/>
    <dgm:cxn modelId="{37BEC6FD-16E4-40E7-8BE6-6D018A1415DC}" srcId="{2B09FFFC-A0F9-4377-914D-148C7308F03C}" destId="{5A066796-29E1-4210-8D0C-C8AC73E753C3}" srcOrd="7" destOrd="0" parTransId="{1D0DA9DC-CAD1-49E2-9AB8-52E3119F7371}" sibTransId="{D830E20C-B115-47CC-8EBE-4C79AFE68305}"/>
    <dgm:cxn modelId="{D1572885-E1DD-4E14-A64C-587161FCAFFE}" srcId="{2B09FFFC-A0F9-4377-914D-148C7308F03C}" destId="{38224A81-0D5E-438A-A27C-74A8EBD09005}" srcOrd="8" destOrd="0" parTransId="{4FC5E237-375D-441E-A393-BD053DD3D7FB}" sibTransId="{57CED789-FE26-4577-B8A0-42E3F3FEC593}"/>
    <dgm:cxn modelId="{CDCC3299-7F3E-4BDF-92E0-3C833C28B1AD}" srcId="{2B09FFFC-A0F9-4377-914D-148C7308F03C}" destId="{45A86576-ED1F-445F-8F0F-683DA25D115B}" srcOrd="0" destOrd="0" parTransId="{DBB503C0-01E3-436E-939C-096D4F2D0C0C}" sibTransId="{958CDECA-70DD-4F2E-8864-72D95B41EF15}"/>
    <dgm:cxn modelId="{B21093F4-58F7-465F-A706-D1FE75A6A8BE}" type="presOf" srcId="{2B09FFFC-A0F9-4377-914D-148C7308F03C}" destId="{FBD3C9FC-F254-4283-B661-7874C03E4A86}" srcOrd="0" destOrd="0" presId="urn:microsoft.com/office/officeart/2005/8/layout/bProcess4"/>
    <dgm:cxn modelId="{1AEFB7F0-CE53-463B-A31D-CC3DDCD163C2}" type="presOf" srcId="{02D1F915-CD2F-4FB1-9780-6187C136E41E}" destId="{D9B44FAF-C0C6-42FF-8499-6B5F289E63F4}" srcOrd="0" destOrd="0" presId="urn:microsoft.com/office/officeart/2005/8/layout/bProcess4"/>
    <dgm:cxn modelId="{6CB8F6FE-BDDC-496E-85F0-B2AB8B65400B}" type="presOf" srcId="{8FC524BB-7A1B-4F27-BB63-FCE25E57E20A}" destId="{026E9D3E-B5E6-4231-BC58-C76F14B0F7E0}" srcOrd="0" destOrd="0" presId="urn:microsoft.com/office/officeart/2005/8/layout/bProcess4"/>
    <dgm:cxn modelId="{A6C6CAA2-0F3D-482E-841A-E979718984F0}" srcId="{2B09FFFC-A0F9-4377-914D-148C7308F03C}" destId="{02D1F915-CD2F-4FB1-9780-6187C136E41E}" srcOrd="5" destOrd="0" parTransId="{B0B86807-2190-4FD1-998B-FA85051FBFC3}" sibTransId="{E18C1931-2AE0-4BA1-85E3-53207D49681A}"/>
    <dgm:cxn modelId="{ABE9D286-5CAB-4D70-B9B4-C76594781F39}" type="presOf" srcId="{38224A81-0D5E-438A-A27C-74A8EBD09005}" destId="{B6570B9F-64F5-4756-BC15-9E59A0129C17}" srcOrd="0" destOrd="0" presId="urn:microsoft.com/office/officeart/2005/8/layout/bProcess4"/>
    <dgm:cxn modelId="{FF47F588-7CEF-41CC-BB40-31CBF9809014}" type="presOf" srcId="{E18C1931-2AE0-4BA1-85E3-53207D49681A}" destId="{BAD6A7BD-7367-4C7C-8A45-ED493BB6EFE9}" srcOrd="0" destOrd="0" presId="urn:microsoft.com/office/officeart/2005/8/layout/bProcess4"/>
    <dgm:cxn modelId="{EC1D488E-7347-414B-9293-73E502549213}" type="presOf" srcId="{5A066796-29E1-4210-8D0C-C8AC73E753C3}" destId="{4820D099-FEB3-423B-BF35-43AAE35D950D}" srcOrd="0" destOrd="0" presId="urn:microsoft.com/office/officeart/2005/8/layout/bProcess4"/>
    <dgm:cxn modelId="{52A8394B-3F80-40AB-B712-C00218847DED}" srcId="{2B09FFFC-A0F9-4377-914D-148C7308F03C}" destId="{407FBC50-112B-44DA-BF42-2F0F34C4EF7E}" srcOrd="1" destOrd="0" parTransId="{FD6587D7-13CE-49F3-98E2-3CCB1FAA3CA2}" sibTransId="{EE079851-A2D9-4B05-9B28-D1D48C0C3989}"/>
    <dgm:cxn modelId="{3C3A3BB2-C610-41AC-B3F2-4AAE094EAFCF}" srcId="{2B09FFFC-A0F9-4377-914D-148C7308F03C}" destId="{B0D5BA7A-6EEE-4E8A-9F63-7C634D9C9A77}" srcOrd="6" destOrd="0" parTransId="{3309FB1F-8BE1-4971-BE33-5CCE5EF1C8D3}" sibTransId="{8FC524BB-7A1B-4F27-BB63-FCE25E57E20A}"/>
    <dgm:cxn modelId="{098241F9-E011-4830-A25A-BCB1643AF76E}" type="presOf" srcId="{B0D5BA7A-6EEE-4E8A-9F63-7C634D9C9A77}" destId="{953583DF-8670-4AE4-821E-DECF1C91A7C5}" srcOrd="0" destOrd="0" presId="urn:microsoft.com/office/officeart/2005/8/layout/bProcess4"/>
    <dgm:cxn modelId="{9E145065-E608-4EAA-8670-193F79FBCDA9}" type="presOf" srcId="{68C4A9C3-1927-45F5-87B6-7DAEFFBBF80D}" destId="{81976744-DCFE-418C-9BFC-907639F1C6DE}" srcOrd="0" destOrd="0" presId="urn:microsoft.com/office/officeart/2005/8/layout/bProcess4"/>
    <dgm:cxn modelId="{A42C447F-BA4F-4386-BF5E-BDB1E21836B5}" type="presOf" srcId="{C246C23F-F23D-4857-A53C-9E3000178899}" destId="{98045591-E180-4DD7-9A6E-D1FE4B3B1434}" srcOrd="0" destOrd="0" presId="urn:microsoft.com/office/officeart/2005/8/layout/bProcess4"/>
    <dgm:cxn modelId="{114D15EF-76E4-4EE6-AE61-CB2FB71136D4}" type="presParOf" srcId="{FBD3C9FC-F254-4283-B661-7874C03E4A86}" destId="{4E1EF2CB-14F5-4E8F-9D65-14AF31C8DFF7}" srcOrd="0" destOrd="0" presId="urn:microsoft.com/office/officeart/2005/8/layout/bProcess4"/>
    <dgm:cxn modelId="{279C79D6-6B73-4237-BC00-211B9E2409EA}" type="presParOf" srcId="{4E1EF2CB-14F5-4E8F-9D65-14AF31C8DFF7}" destId="{93C2832C-7C02-4873-BE0E-E4BF372ACC25}" srcOrd="0" destOrd="0" presId="urn:microsoft.com/office/officeart/2005/8/layout/bProcess4"/>
    <dgm:cxn modelId="{E99E8231-5A2B-4FDE-8548-C2E387CB1D85}" type="presParOf" srcId="{4E1EF2CB-14F5-4E8F-9D65-14AF31C8DFF7}" destId="{2F9C5BB0-1B9E-4FC8-8E39-23D678EE5BF6}" srcOrd="1" destOrd="0" presId="urn:microsoft.com/office/officeart/2005/8/layout/bProcess4"/>
    <dgm:cxn modelId="{6861F8B4-C5F1-4795-9E3D-1E42720B2851}" type="presParOf" srcId="{FBD3C9FC-F254-4283-B661-7874C03E4A86}" destId="{0BEAD045-A59A-4042-B14F-2EF45862D4FF}" srcOrd="1" destOrd="0" presId="urn:microsoft.com/office/officeart/2005/8/layout/bProcess4"/>
    <dgm:cxn modelId="{928C391B-A38F-4288-86C4-8429E8EF06D6}" type="presParOf" srcId="{FBD3C9FC-F254-4283-B661-7874C03E4A86}" destId="{61CC2B39-4892-4826-9CEA-A4C0342F0E8A}" srcOrd="2" destOrd="0" presId="urn:microsoft.com/office/officeart/2005/8/layout/bProcess4"/>
    <dgm:cxn modelId="{B4CF70B9-40EA-4045-9D6E-00B2576C86B7}" type="presParOf" srcId="{61CC2B39-4892-4826-9CEA-A4C0342F0E8A}" destId="{BF110AA2-2C57-4B79-B337-9B01D91E5315}" srcOrd="0" destOrd="0" presId="urn:microsoft.com/office/officeart/2005/8/layout/bProcess4"/>
    <dgm:cxn modelId="{332D1161-1E74-4BB4-91CE-0225F05596C2}" type="presParOf" srcId="{61CC2B39-4892-4826-9CEA-A4C0342F0E8A}" destId="{F95CED77-EE44-40D1-BE30-18E9DF2EDA2C}" srcOrd="1" destOrd="0" presId="urn:microsoft.com/office/officeart/2005/8/layout/bProcess4"/>
    <dgm:cxn modelId="{C7B7D922-1AEC-492A-A72F-A6E675E28778}" type="presParOf" srcId="{FBD3C9FC-F254-4283-B661-7874C03E4A86}" destId="{D73EC594-8E37-4C1C-9D61-DB3EA71DF860}" srcOrd="3" destOrd="0" presId="urn:microsoft.com/office/officeart/2005/8/layout/bProcess4"/>
    <dgm:cxn modelId="{56731C46-A37A-4432-90B8-7E56657FF70B}" type="presParOf" srcId="{FBD3C9FC-F254-4283-B661-7874C03E4A86}" destId="{CBC0F7A2-13DE-464D-9E23-98226F1A915E}" srcOrd="4" destOrd="0" presId="urn:microsoft.com/office/officeart/2005/8/layout/bProcess4"/>
    <dgm:cxn modelId="{F12F9DFB-C6EA-4CA4-A31A-EC22EE6AAB17}" type="presParOf" srcId="{CBC0F7A2-13DE-464D-9E23-98226F1A915E}" destId="{7DE5FBC8-12C8-4F4F-A2F1-6C35EF8C9DAF}" srcOrd="0" destOrd="0" presId="urn:microsoft.com/office/officeart/2005/8/layout/bProcess4"/>
    <dgm:cxn modelId="{2650A1D1-1321-48F7-827F-28890A5E309B}" type="presParOf" srcId="{CBC0F7A2-13DE-464D-9E23-98226F1A915E}" destId="{98045591-E180-4DD7-9A6E-D1FE4B3B1434}" srcOrd="1" destOrd="0" presId="urn:microsoft.com/office/officeart/2005/8/layout/bProcess4"/>
    <dgm:cxn modelId="{45EC67F0-0C30-4676-BD6A-4E0B8B1E7C10}" type="presParOf" srcId="{FBD3C9FC-F254-4283-B661-7874C03E4A86}" destId="{F275130C-2DFD-4615-90F0-4983499D221A}" srcOrd="5" destOrd="0" presId="urn:microsoft.com/office/officeart/2005/8/layout/bProcess4"/>
    <dgm:cxn modelId="{01075D1A-E25E-4A30-A02A-FF47B1A8F2C9}" type="presParOf" srcId="{FBD3C9FC-F254-4283-B661-7874C03E4A86}" destId="{6FE0C77B-9BBF-4007-A836-D77ED2F7D3D9}" srcOrd="6" destOrd="0" presId="urn:microsoft.com/office/officeart/2005/8/layout/bProcess4"/>
    <dgm:cxn modelId="{EC673970-2109-4368-BD02-D898A5EBEB20}" type="presParOf" srcId="{6FE0C77B-9BBF-4007-A836-D77ED2F7D3D9}" destId="{51396596-D96E-4591-BF45-D4A6991B21A1}" srcOrd="0" destOrd="0" presId="urn:microsoft.com/office/officeart/2005/8/layout/bProcess4"/>
    <dgm:cxn modelId="{BC17403E-2D46-42F7-B6D7-1805D42DFE11}" type="presParOf" srcId="{6FE0C77B-9BBF-4007-A836-D77ED2F7D3D9}" destId="{81976744-DCFE-418C-9BFC-907639F1C6DE}" srcOrd="1" destOrd="0" presId="urn:microsoft.com/office/officeart/2005/8/layout/bProcess4"/>
    <dgm:cxn modelId="{07308155-29D9-4D96-BE43-B95BD76BA330}" type="presParOf" srcId="{FBD3C9FC-F254-4283-B661-7874C03E4A86}" destId="{6246B954-80E9-4686-9598-1907F501EBE5}" srcOrd="7" destOrd="0" presId="urn:microsoft.com/office/officeart/2005/8/layout/bProcess4"/>
    <dgm:cxn modelId="{9BEB7B5F-0BD4-489C-8090-58F51A8B6F48}" type="presParOf" srcId="{FBD3C9FC-F254-4283-B661-7874C03E4A86}" destId="{78379C8E-8E5B-4CBA-A75D-CD564104B5A9}" srcOrd="8" destOrd="0" presId="urn:microsoft.com/office/officeart/2005/8/layout/bProcess4"/>
    <dgm:cxn modelId="{3774F6E5-4712-477E-8474-D989884830C7}" type="presParOf" srcId="{78379C8E-8E5B-4CBA-A75D-CD564104B5A9}" destId="{29C22EA3-1204-4E46-8DC7-F774C8E395B0}" srcOrd="0" destOrd="0" presId="urn:microsoft.com/office/officeart/2005/8/layout/bProcess4"/>
    <dgm:cxn modelId="{25C80401-3C1B-4497-A425-B6B223D26A21}" type="presParOf" srcId="{78379C8E-8E5B-4CBA-A75D-CD564104B5A9}" destId="{B021CF15-2EA4-40C9-864D-B98F9E847E47}" srcOrd="1" destOrd="0" presId="urn:microsoft.com/office/officeart/2005/8/layout/bProcess4"/>
    <dgm:cxn modelId="{031D4221-40F9-414E-A0E2-4C2F6E0AFE5B}" type="presParOf" srcId="{FBD3C9FC-F254-4283-B661-7874C03E4A86}" destId="{3BCD274C-5E68-4092-BE64-81FADB7C4182}" srcOrd="9" destOrd="0" presId="urn:microsoft.com/office/officeart/2005/8/layout/bProcess4"/>
    <dgm:cxn modelId="{F342196E-53A8-4CF3-817E-51A1425B2231}" type="presParOf" srcId="{FBD3C9FC-F254-4283-B661-7874C03E4A86}" destId="{FF147C73-C5C3-4B8C-A779-062D387463F1}" srcOrd="10" destOrd="0" presId="urn:microsoft.com/office/officeart/2005/8/layout/bProcess4"/>
    <dgm:cxn modelId="{D2FCFA16-5CCB-4925-89AC-CCE468E38AA9}" type="presParOf" srcId="{FF147C73-C5C3-4B8C-A779-062D387463F1}" destId="{B18B532C-D529-459B-A1A1-35F3D777505E}" srcOrd="0" destOrd="0" presId="urn:microsoft.com/office/officeart/2005/8/layout/bProcess4"/>
    <dgm:cxn modelId="{45CB87A4-F42F-459D-944C-02AA83E027DD}" type="presParOf" srcId="{FF147C73-C5C3-4B8C-A779-062D387463F1}" destId="{D9B44FAF-C0C6-42FF-8499-6B5F289E63F4}" srcOrd="1" destOrd="0" presId="urn:microsoft.com/office/officeart/2005/8/layout/bProcess4"/>
    <dgm:cxn modelId="{227F0CBA-DB70-4A0F-95F8-F0BAC21E3B0D}" type="presParOf" srcId="{FBD3C9FC-F254-4283-B661-7874C03E4A86}" destId="{BAD6A7BD-7367-4C7C-8A45-ED493BB6EFE9}" srcOrd="11" destOrd="0" presId="urn:microsoft.com/office/officeart/2005/8/layout/bProcess4"/>
    <dgm:cxn modelId="{1D39B485-399C-4212-B8C2-F96CDFC182CF}" type="presParOf" srcId="{FBD3C9FC-F254-4283-B661-7874C03E4A86}" destId="{32974445-9523-40E0-858A-09164A3D8742}" srcOrd="12" destOrd="0" presId="urn:microsoft.com/office/officeart/2005/8/layout/bProcess4"/>
    <dgm:cxn modelId="{576455EC-ED03-4FA6-9BD3-EF095E8B69B8}" type="presParOf" srcId="{32974445-9523-40E0-858A-09164A3D8742}" destId="{D0F83B12-1417-4EC6-AB67-6C0CD1B3C70D}" srcOrd="0" destOrd="0" presId="urn:microsoft.com/office/officeart/2005/8/layout/bProcess4"/>
    <dgm:cxn modelId="{EB6C7035-C4BF-479D-8ACC-45FF0E22D280}" type="presParOf" srcId="{32974445-9523-40E0-858A-09164A3D8742}" destId="{953583DF-8670-4AE4-821E-DECF1C91A7C5}" srcOrd="1" destOrd="0" presId="urn:microsoft.com/office/officeart/2005/8/layout/bProcess4"/>
    <dgm:cxn modelId="{2ADF24E1-29F5-49AB-9002-E0F01C059F91}" type="presParOf" srcId="{FBD3C9FC-F254-4283-B661-7874C03E4A86}" destId="{026E9D3E-B5E6-4231-BC58-C76F14B0F7E0}" srcOrd="13" destOrd="0" presId="urn:microsoft.com/office/officeart/2005/8/layout/bProcess4"/>
    <dgm:cxn modelId="{F85A87D6-D9DE-4ED9-96B1-1A2880EDB429}" type="presParOf" srcId="{FBD3C9FC-F254-4283-B661-7874C03E4A86}" destId="{8F387D45-548C-4F03-838C-0A5137F94BCD}" srcOrd="14" destOrd="0" presId="urn:microsoft.com/office/officeart/2005/8/layout/bProcess4"/>
    <dgm:cxn modelId="{2F725625-73BB-4410-A6C8-CE9C6C54A820}" type="presParOf" srcId="{8F387D45-548C-4F03-838C-0A5137F94BCD}" destId="{ADB35377-BC23-4742-81A0-F602D1CE6426}" srcOrd="0" destOrd="0" presId="urn:microsoft.com/office/officeart/2005/8/layout/bProcess4"/>
    <dgm:cxn modelId="{718F4F0B-3438-4F38-A103-53976F2F9735}" type="presParOf" srcId="{8F387D45-548C-4F03-838C-0A5137F94BCD}" destId="{4820D099-FEB3-423B-BF35-43AAE35D950D}" srcOrd="1" destOrd="0" presId="urn:microsoft.com/office/officeart/2005/8/layout/bProcess4"/>
    <dgm:cxn modelId="{98F99FF8-5118-4C5E-8BD7-5788BE4C1016}" type="presParOf" srcId="{FBD3C9FC-F254-4283-B661-7874C03E4A86}" destId="{6796830C-5997-436E-A50B-AE51122E0CAD}" srcOrd="15" destOrd="0" presId="urn:microsoft.com/office/officeart/2005/8/layout/bProcess4"/>
    <dgm:cxn modelId="{5D6C0ED1-015E-435A-B5CA-4EAB1529E7C8}" type="presParOf" srcId="{FBD3C9FC-F254-4283-B661-7874C03E4A86}" destId="{25835976-AC5E-4AB5-A021-DC13A3A99891}" srcOrd="16" destOrd="0" presId="urn:microsoft.com/office/officeart/2005/8/layout/bProcess4"/>
    <dgm:cxn modelId="{9174EF6E-6296-4CB2-BB7E-8BDEE95338A3}" type="presParOf" srcId="{25835976-AC5E-4AB5-A021-DC13A3A99891}" destId="{BD86038B-D054-48B5-9D85-6D305F15EC13}" srcOrd="0" destOrd="0" presId="urn:microsoft.com/office/officeart/2005/8/layout/bProcess4"/>
    <dgm:cxn modelId="{D7E6D5EB-635A-4FBA-8F5A-9A8A243F9D01}" type="presParOf" srcId="{25835976-AC5E-4AB5-A021-DC13A3A99891}" destId="{B6570B9F-64F5-4756-BC15-9E59A0129C17}"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347BC2-3842-4275-8713-B00A3F68C87A}" type="doc">
      <dgm:prSet loTypeId="urn:microsoft.com/office/officeart/2005/8/layout/pyramid2" loCatId="list" qsTypeId="urn:microsoft.com/office/officeart/2005/8/quickstyle/simple3" qsCatId="simple" csTypeId="urn:microsoft.com/office/officeart/2005/8/colors/accent0_3" csCatId="mainScheme" phldr="1"/>
      <dgm:spPr/>
    </dgm:pt>
    <dgm:pt modelId="{3A7BFB0B-214C-4FA1-A411-4826819E8508}">
      <dgm:prSet phldrT="[Text]" custT="1"/>
      <dgm:spPr/>
      <dgm:t>
        <a:bodyPr/>
        <a:lstStyle/>
        <a:p>
          <a:r>
            <a:rPr lang="id-ID" sz="2400" dirty="0" smtClean="0">
              <a:solidFill>
                <a:schemeClr val="bg1"/>
              </a:solidFill>
              <a:latin typeface="Akatab" panose="020B0604020202020204" charset="0"/>
              <a:ea typeface="Akatab" panose="020B0604020202020204" charset="0"/>
              <a:cs typeface="Akatab" panose="020B0604020202020204" charset="0"/>
            </a:rPr>
            <a:t>Gg   </a:t>
          </a:r>
          <a:r>
            <a:rPr lang="id-ID" sz="2400" dirty="0" smtClean="0">
              <a:solidFill>
                <a:schemeClr val="bg1"/>
              </a:solidFill>
              <a:latin typeface="Akatab" panose="020B0604020202020204" charset="0"/>
              <a:ea typeface="Akatab" panose="020B0604020202020204" charset="0"/>
              <a:cs typeface="Akatab" panose="020B0604020202020204" charset="0"/>
            </a:rPr>
            <a:t>              Kecemasan</a:t>
          </a:r>
          <a:endParaRPr lang="en-US" sz="2400" dirty="0">
            <a:solidFill>
              <a:schemeClr val="bg1"/>
            </a:solidFill>
            <a:latin typeface="Akatab" panose="020B0604020202020204" charset="0"/>
            <a:ea typeface="Akatab" panose="020B0604020202020204" charset="0"/>
            <a:cs typeface="Akatab" panose="020B0604020202020204" charset="0"/>
          </a:endParaRPr>
        </a:p>
      </dgm:t>
    </dgm:pt>
    <dgm:pt modelId="{B6EE54DD-F188-45BF-9432-526C381D5104}" type="parTrans" cxnId="{68919041-83F1-4331-83E0-D90021AB319F}">
      <dgm:prSet/>
      <dgm:spPr/>
      <dgm:t>
        <a:bodyPr/>
        <a:lstStyle/>
        <a:p>
          <a:endParaRPr lang="en-US"/>
        </a:p>
      </dgm:t>
    </dgm:pt>
    <dgm:pt modelId="{C01F71ED-563A-49A3-9AE1-E8DD6B9AE2DB}" type="sibTrans" cxnId="{68919041-83F1-4331-83E0-D90021AB319F}">
      <dgm:prSet/>
      <dgm:spPr/>
      <dgm:t>
        <a:bodyPr/>
        <a:lstStyle/>
        <a:p>
          <a:endParaRPr lang="en-US"/>
        </a:p>
      </dgm:t>
    </dgm:pt>
    <dgm:pt modelId="{4071CA14-1CA3-4CDA-8FF6-BB15401BD2A6}">
      <dgm:prSet phldrT="[Text]" custT="1"/>
      <dgm:spPr/>
      <dgm:t>
        <a:bodyPr/>
        <a:lstStyle/>
        <a:p>
          <a:r>
            <a:rPr lang="id-ID" sz="2400" dirty="0" smtClean="0">
              <a:solidFill>
                <a:srgbClr val="FFFF00"/>
              </a:solidFill>
              <a:latin typeface="Akatab" panose="020B0604020202020204" charset="0"/>
              <a:ea typeface="Akatab" panose="020B0604020202020204" charset="0"/>
              <a:cs typeface="Akatab" panose="020B0604020202020204" charset="0"/>
            </a:rPr>
            <a:t>Gg Depresi</a:t>
          </a:r>
          <a:endParaRPr lang="en-US" sz="2400" dirty="0">
            <a:solidFill>
              <a:srgbClr val="FFFF00"/>
            </a:solidFill>
            <a:latin typeface="Akatab" panose="020B0604020202020204" charset="0"/>
            <a:ea typeface="Akatab" panose="020B0604020202020204" charset="0"/>
            <a:cs typeface="Akatab" panose="020B0604020202020204" charset="0"/>
          </a:endParaRPr>
        </a:p>
      </dgm:t>
    </dgm:pt>
    <dgm:pt modelId="{3F3A0CF2-DD70-4523-BA38-98D8320C0EEE}" type="parTrans" cxnId="{8F50FEDB-BC48-453F-A5C1-FFB9BBF9143F}">
      <dgm:prSet/>
      <dgm:spPr/>
      <dgm:t>
        <a:bodyPr/>
        <a:lstStyle/>
        <a:p>
          <a:endParaRPr lang="en-US"/>
        </a:p>
      </dgm:t>
    </dgm:pt>
    <dgm:pt modelId="{0184142D-BDA4-4F16-B6D5-38138CD7E325}" type="sibTrans" cxnId="{8F50FEDB-BC48-453F-A5C1-FFB9BBF9143F}">
      <dgm:prSet/>
      <dgm:spPr/>
      <dgm:t>
        <a:bodyPr/>
        <a:lstStyle/>
        <a:p>
          <a:endParaRPr lang="en-US"/>
        </a:p>
      </dgm:t>
    </dgm:pt>
    <dgm:pt modelId="{45BD2CB0-C214-42AD-B9D9-8DD25E9E20E5}">
      <dgm:prSet phldrT="[Text]" custT="1"/>
      <dgm:spPr/>
      <dgm:t>
        <a:bodyPr/>
        <a:lstStyle/>
        <a:p>
          <a:r>
            <a:rPr lang="id-ID" sz="2400" dirty="0" smtClean="0">
              <a:solidFill>
                <a:srgbClr val="00B0F0"/>
              </a:solidFill>
              <a:latin typeface="Akatab" panose="020B0604020202020204" charset="0"/>
              <a:ea typeface="Akatab" panose="020B0604020202020204" charset="0"/>
              <a:cs typeface="Akatab" panose="020B0604020202020204" charset="0"/>
            </a:rPr>
            <a:t>Gg Tidur</a:t>
          </a:r>
          <a:endParaRPr lang="en-US" sz="2400" dirty="0">
            <a:solidFill>
              <a:srgbClr val="00B0F0"/>
            </a:solidFill>
            <a:latin typeface="Akatab" panose="020B0604020202020204" charset="0"/>
            <a:ea typeface="Akatab" panose="020B0604020202020204" charset="0"/>
            <a:cs typeface="Akatab" panose="020B0604020202020204" charset="0"/>
          </a:endParaRPr>
        </a:p>
      </dgm:t>
    </dgm:pt>
    <dgm:pt modelId="{A0B45FAC-7231-4D2B-AA54-BD42FB8E74A2}" type="parTrans" cxnId="{E76BABF6-853A-4DC2-8C26-3E3EB55D0E61}">
      <dgm:prSet/>
      <dgm:spPr/>
      <dgm:t>
        <a:bodyPr/>
        <a:lstStyle/>
        <a:p>
          <a:endParaRPr lang="en-US"/>
        </a:p>
      </dgm:t>
    </dgm:pt>
    <dgm:pt modelId="{3550B0A6-7DBD-4D18-A62E-560DC85036BD}" type="sibTrans" cxnId="{E76BABF6-853A-4DC2-8C26-3E3EB55D0E61}">
      <dgm:prSet/>
      <dgm:spPr/>
      <dgm:t>
        <a:bodyPr/>
        <a:lstStyle/>
        <a:p>
          <a:endParaRPr lang="en-US"/>
        </a:p>
      </dgm:t>
    </dgm:pt>
    <dgm:pt modelId="{4270C4DF-DF51-4E90-9192-9DCD53937FA2}" type="pres">
      <dgm:prSet presAssocID="{C5347BC2-3842-4275-8713-B00A3F68C87A}" presName="compositeShape" presStyleCnt="0">
        <dgm:presLayoutVars>
          <dgm:dir/>
          <dgm:resizeHandles/>
        </dgm:presLayoutVars>
      </dgm:prSet>
      <dgm:spPr/>
    </dgm:pt>
    <dgm:pt modelId="{004E4368-E161-4E6D-9418-B35CA0C0FA4D}" type="pres">
      <dgm:prSet presAssocID="{C5347BC2-3842-4275-8713-B00A3F68C87A}" presName="pyramid" presStyleLbl="node1" presStyleIdx="0" presStyleCnt="1"/>
      <dgm:spPr/>
    </dgm:pt>
    <dgm:pt modelId="{DA9939C0-1015-464A-91D3-B4DF4A2BDF62}" type="pres">
      <dgm:prSet presAssocID="{C5347BC2-3842-4275-8713-B00A3F68C87A}" presName="theList" presStyleCnt="0"/>
      <dgm:spPr/>
    </dgm:pt>
    <dgm:pt modelId="{9AB45C24-7E06-4A05-8B4B-78D0403B7929}" type="pres">
      <dgm:prSet presAssocID="{3A7BFB0B-214C-4FA1-A411-4826819E8508}" presName="aNode" presStyleLbl="fgAcc1" presStyleIdx="0" presStyleCnt="3">
        <dgm:presLayoutVars>
          <dgm:bulletEnabled val="1"/>
        </dgm:presLayoutVars>
      </dgm:prSet>
      <dgm:spPr/>
      <dgm:t>
        <a:bodyPr/>
        <a:lstStyle/>
        <a:p>
          <a:endParaRPr lang="en-US"/>
        </a:p>
      </dgm:t>
    </dgm:pt>
    <dgm:pt modelId="{EB2DF83C-679C-4BFC-8394-77B785B81E72}" type="pres">
      <dgm:prSet presAssocID="{3A7BFB0B-214C-4FA1-A411-4826819E8508}" presName="aSpace" presStyleCnt="0"/>
      <dgm:spPr/>
    </dgm:pt>
    <dgm:pt modelId="{B729E92D-D69F-4642-B662-31C4B117DC51}" type="pres">
      <dgm:prSet presAssocID="{4071CA14-1CA3-4CDA-8FF6-BB15401BD2A6}" presName="aNode" presStyleLbl="fgAcc1" presStyleIdx="1" presStyleCnt="3">
        <dgm:presLayoutVars>
          <dgm:bulletEnabled val="1"/>
        </dgm:presLayoutVars>
      </dgm:prSet>
      <dgm:spPr/>
      <dgm:t>
        <a:bodyPr/>
        <a:lstStyle/>
        <a:p>
          <a:endParaRPr lang="en-US"/>
        </a:p>
      </dgm:t>
    </dgm:pt>
    <dgm:pt modelId="{191FA8D6-2735-4970-ABD9-D6D91A49A2FD}" type="pres">
      <dgm:prSet presAssocID="{4071CA14-1CA3-4CDA-8FF6-BB15401BD2A6}" presName="aSpace" presStyleCnt="0"/>
      <dgm:spPr/>
    </dgm:pt>
    <dgm:pt modelId="{67251F95-CBE6-4E27-BF57-C39C3E1D037C}" type="pres">
      <dgm:prSet presAssocID="{45BD2CB0-C214-42AD-B9D9-8DD25E9E20E5}" presName="aNode" presStyleLbl="fgAcc1" presStyleIdx="2" presStyleCnt="3">
        <dgm:presLayoutVars>
          <dgm:bulletEnabled val="1"/>
        </dgm:presLayoutVars>
      </dgm:prSet>
      <dgm:spPr/>
      <dgm:t>
        <a:bodyPr/>
        <a:lstStyle/>
        <a:p>
          <a:endParaRPr lang="en-US"/>
        </a:p>
      </dgm:t>
    </dgm:pt>
    <dgm:pt modelId="{8FD01417-9AC1-48EC-BDD2-5C9900101AB1}" type="pres">
      <dgm:prSet presAssocID="{45BD2CB0-C214-42AD-B9D9-8DD25E9E20E5}" presName="aSpace" presStyleCnt="0"/>
      <dgm:spPr/>
    </dgm:pt>
  </dgm:ptLst>
  <dgm:cxnLst>
    <dgm:cxn modelId="{B5658041-2625-46EB-B26B-7DA80A8E709D}" type="presOf" srcId="{C5347BC2-3842-4275-8713-B00A3F68C87A}" destId="{4270C4DF-DF51-4E90-9192-9DCD53937FA2}" srcOrd="0" destOrd="0" presId="urn:microsoft.com/office/officeart/2005/8/layout/pyramid2"/>
    <dgm:cxn modelId="{68919041-83F1-4331-83E0-D90021AB319F}" srcId="{C5347BC2-3842-4275-8713-B00A3F68C87A}" destId="{3A7BFB0B-214C-4FA1-A411-4826819E8508}" srcOrd="0" destOrd="0" parTransId="{B6EE54DD-F188-45BF-9432-526C381D5104}" sibTransId="{C01F71ED-563A-49A3-9AE1-E8DD6B9AE2DB}"/>
    <dgm:cxn modelId="{484179D8-4628-431E-B8DC-98C31A21D1FF}" type="presOf" srcId="{4071CA14-1CA3-4CDA-8FF6-BB15401BD2A6}" destId="{B729E92D-D69F-4642-B662-31C4B117DC51}" srcOrd="0" destOrd="0" presId="urn:microsoft.com/office/officeart/2005/8/layout/pyramid2"/>
    <dgm:cxn modelId="{8F50FEDB-BC48-453F-A5C1-FFB9BBF9143F}" srcId="{C5347BC2-3842-4275-8713-B00A3F68C87A}" destId="{4071CA14-1CA3-4CDA-8FF6-BB15401BD2A6}" srcOrd="1" destOrd="0" parTransId="{3F3A0CF2-DD70-4523-BA38-98D8320C0EEE}" sibTransId="{0184142D-BDA4-4F16-B6D5-38138CD7E325}"/>
    <dgm:cxn modelId="{E76BABF6-853A-4DC2-8C26-3E3EB55D0E61}" srcId="{C5347BC2-3842-4275-8713-B00A3F68C87A}" destId="{45BD2CB0-C214-42AD-B9D9-8DD25E9E20E5}" srcOrd="2" destOrd="0" parTransId="{A0B45FAC-7231-4D2B-AA54-BD42FB8E74A2}" sibTransId="{3550B0A6-7DBD-4D18-A62E-560DC85036BD}"/>
    <dgm:cxn modelId="{67367F77-7B0C-4122-99B7-DD5F05443891}" type="presOf" srcId="{3A7BFB0B-214C-4FA1-A411-4826819E8508}" destId="{9AB45C24-7E06-4A05-8B4B-78D0403B7929}" srcOrd="0" destOrd="0" presId="urn:microsoft.com/office/officeart/2005/8/layout/pyramid2"/>
    <dgm:cxn modelId="{0F5213E9-D48E-426A-B8E3-5495F87DB510}" type="presOf" srcId="{45BD2CB0-C214-42AD-B9D9-8DD25E9E20E5}" destId="{67251F95-CBE6-4E27-BF57-C39C3E1D037C}" srcOrd="0" destOrd="0" presId="urn:microsoft.com/office/officeart/2005/8/layout/pyramid2"/>
    <dgm:cxn modelId="{2DE1EE23-442B-4C6C-97D7-3ED7E5859D71}" type="presParOf" srcId="{4270C4DF-DF51-4E90-9192-9DCD53937FA2}" destId="{004E4368-E161-4E6D-9418-B35CA0C0FA4D}" srcOrd="0" destOrd="0" presId="urn:microsoft.com/office/officeart/2005/8/layout/pyramid2"/>
    <dgm:cxn modelId="{146B5B83-F158-46AB-9D49-C761D5EBBCD4}" type="presParOf" srcId="{4270C4DF-DF51-4E90-9192-9DCD53937FA2}" destId="{DA9939C0-1015-464A-91D3-B4DF4A2BDF62}" srcOrd="1" destOrd="0" presId="urn:microsoft.com/office/officeart/2005/8/layout/pyramid2"/>
    <dgm:cxn modelId="{BBFB08CF-C4C1-4E26-871F-1333F1BADFC8}" type="presParOf" srcId="{DA9939C0-1015-464A-91D3-B4DF4A2BDF62}" destId="{9AB45C24-7E06-4A05-8B4B-78D0403B7929}" srcOrd="0" destOrd="0" presId="urn:microsoft.com/office/officeart/2005/8/layout/pyramid2"/>
    <dgm:cxn modelId="{C2B43900-ADF3-40E5-A3CD-BC2EAA807C17}" type="presParOf" srcId="{DA9939C0-1015-464A-91D3-B4DF4A2BDF62}" destId="{EB2DF83C-679C-4BFC-8394-77B785B81E72}" srcOrd="1" destOrd="0" presId="urn:microsoft.com/office/officeart/2005/8/layout/pyramid2"/>
    <dgm:cxn modelId="{BB65B582-3EF7-4FEC-8225-4ED2018FAB92}" type="presParOf" srcId="{DA9939C0-1015-464A-91D3-B4DF4A2BDF62}" destId="{B729E92D-D69F-4642-B662-31C4B117DC51}" srcOrd="2" destOrd="0" presId="urn:microsoft.com/office/officeart/2005/8/layout/pyramid2"/>
    <dgm:cxn modelId="{116D94CE-4727-4DC4-8199-5C1928EB7F25}" type="presParOf" srcId="{DA9939C0-1015-464A-91D3-B4DF4A2BDF62}" destId="{191FA8D6-2735-4970-ABD9-D6D91A49A2FD}" srcOrd="3" destOrd="0" presId="urn:microsoft.com/office/officeart/2005/8/layout/pyramid2"/>
    <dgm:cxn modelId="{C41259D5-2FE0-4FB3-B896-B3CD5E23AEA7}" type="presParOf" srcId="{DA9939C0-1015-464A-91D3-B4DF4A2BDF62}" destId="{67251F95-CBE6-4E27-BF57-C39C3E1D037C}" srcOrd="4" destOrd="0" presId="urn:microsoft.com/office/officeart/2005/8/layout/pyramid2"/>
    <dgm:cxn modelId="{13430D39-3332-43F7-BE95-CFDE4A80AD36}" type="presParOf" srcId="{DA9939C0-1015-464A-91D3-B4DF4A2BDF62}" destId="{8FD01417-9AC1-48EC-BDD2-5C9900101AB1}"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E4368-E161-4E6D-9418-B35CA0C0FA4D}">
      <dsp:nvSpPr>
        <dsp:cNvPr id="0" name=""/>
        <dsp:cNvSpPr/>
      </dsp:nvSpPr>
      <dsp:spPr>
        <a:xfrm>
          <a:off x="1388207" y="0"/>
          <a:ext cx="4137522" cy="4137522"/>
        </a:xfrm>
        <a:prstGeom prst="triangle">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AB45C24-7E06-4A05-8B4B-78D0403B7929}">
      <dsp:nvSpPr>
        <dsp:cNvPr id="0" name=""/>
        <dsp:cNvSpPr/>
      </dsp:nvSpPr>
      <dsp:spPr>
        <a:xfrm>
          <a:off x="3456968" y="415974"/>
          <a:ext cx="2689389" cy="979429"/>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d-ID" sz="2400" kern="1200" dirty="0" smtClean="0">
              <a:solidFill>
                <a:schemeClr val="bg1"/>
              </a:solidFill>
              <a:latin typeface="Akatab" panose="020B0604020202020204" charset="0"/>
              <a:ea typeface="Akatab" panose="020B0604020202020204" charset="0"/>
              <a:cs typeface="Akatab" panose="020B0604020202020204" charset="0"/>
            </a:rPr>
            <a:t>Gg   </a:t>
          </a:r>
          <a:r>
            <a:rPr lang="id-ID" sz="2400" kern="1200" dirty="0" smtClean="0">
              <a:solidFill>
                <a:schemeClr val="bg1"/>
              </a:solidFill>
              <a:latin typeface="Akatab" panose="020B0604020202020204" charset="0"/>
              <a:ea typeface="Akatab" panose="020B0604020202020204" charset="0"/>
              <a:cs typeface="Akatab" panose="020B0604020202020204" charset="0"/>
            </a:rPr>
            <a:t>              Kecemasan</a:t>
          </a:r>
          <a:endParaRPr lang="en-US" sz="2400" kern="1200" dirty="0">
            <a:solidFill>
              <a:schemeClr val="bg1"/>
            </a:solidFill>
            <a:latin typeface="Akatab" panose="020B0604020202020204" charset="0"/>
            <a:ea typeface="Akatab" panose="020B0604020202020204" charset="0"/>
            <a:cs typeface="Akatab" panose="020B0604020202020204" charset="0"/>
          </a:endParaRPr>
        </a:p>
      </dsp:txBody>
      <dsp:txXfrm>
        <a:off x="3504780" y="463786"/>
        <a:ext cx="2593765" cy="883805"/>
      </dsp:txXfrm>
    </dsp:sp>
    <dsp:sp modelId="{B729E92D-D69F-4642-B662-31C4B117DC51}">
      <dsp:nvSpPr>
        <dsp:cNvPr id="0" name=""/>
        <dsp:cNvSpPr/>
      </dsp:nvSpPr>
      <dsp:spPr>
        <a:xfrm>
          <a:off x="3456968" y="1517832"/>
          <a:ext cx="2689389" cy="979429"/>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d-ID" sz="2400" kern="1200" dirty="0" smtClean="0">
              <a:solidFill>
                <a:srgbClr val="FFFF00"/>
              </a:solidFill>
              <a:latin typeface="Akatab" panose="020B0604020202020204" charset="0"/>
              <a:ea typeface="Akatab" panose="020B0604020202020204" charset="0"/>
              <a:cs typeface="Akatab" panose="020B0604020202020204" charset="0"/>
            </a:rPr>
            <a:t>Gg Depresi</a:t>
          </a:r>
          <a:endParaRPr lang="en-US" sz="2400" kern="1200" dirty="0">
            <a:solidFill>
              <a:srgbClr val="FFFF00"/>
            </a:solidFill>
            <a:latin typeface="Akatab" panose="020B0604020202020204" charset="0"/>
            <a:ea typeface="Akatab" panose="020B0604020202020204" charset="0"/>
            <a:cs typeface="Akatab" panose="020B0604020202020204" charset="0"/>
          </a:endParaRPr>
        </a:p>
      </dsp:txBody>
      <dsp:txXfrm>
        <a:off x="3504780" y="1565644"/>
        <a:ext cx="2593765" cy="883805"/>
      </dsp:txXfrm>
    </dsp:sp>
    <dsp:sp modelId="{67251F95-CBE6-4E27-BF57-C39C3E1D037C}">
      <dsp:nvSpPr>
        <dsp:cNvPr id="0" name=""/>
        <dsp:cNvSpPr/>
      </dsp:nvSpPr>
      <dsp:spPr>
        <a:xfrm>
          <a:off x="3456968" y="2619689"/>
          <a:ext cx="2689389" cy="979429"/>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d-ID" sz="2400" kern="1200" dirty="0" smtClean="0">
              <a:solidFill>
                <a:srgbClr val="00B0F0"/>
              </a:solidFill>
              <a:latin typeface="Akatab" panose="020B0604020202020204" charset="0"/>
              <a:ea typeface="Akatab" panose="020B0604020202020204" charset="0"/>
              <a:cs typeface="Akatab" panose="020B0604020202020204" charset="0"/>
            </a:rPr>
            <a:t>Gg Tidur</a:t>
          </a:r>
          <a:endParaRPr lang="en-US" sz="2400" kern="1200" dirty="0">
            <a:solidFill>
              <a:srgbClr val="00B0F0"/>
            </a:solidFill>
            <a:latin typeface="Akatab" panose="020B0604020202020204" charset="0"/>
            <a:ea typeface="Akatab" panose="020B0604020202020204" charset="0"/>
            <a:cs typeface="Akatab" panose="020B0604020202020204" charset="0"/>
          </a:endParaRPr>
        </a:p>
      </dsp:txBody>
      <dsp:txXfrm>
        <a:off x="3504780" y="2667501"/>
        <a:ext cx="2593765" cy="88380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4726102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5767251e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5767251e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574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57131959a5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257131959a5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6092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57131959a5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257131959a5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655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2577a223c9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2577a223c9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0365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576fc180ff_2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2576fc180ff_2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181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576fc180ff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576fc180ff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2746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576fc180ff_2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2576fc180ff_2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4938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576fc180ff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576fc180ff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5145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576fc180ff_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2576fc180ff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6792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57131959a5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57131959a5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4088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5767251eb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25767251eb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9754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57131959a5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257131959a5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74896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57131959a5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57131959a5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6738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57131959a5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57131959a5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7855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5767251eb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25767251eb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8924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2577a223c9f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2577a223c9f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0062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576fc180ff_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2576fc180ff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4750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57131959a5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257131959a5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0322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57131959a5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257131959a5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1659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5767251eb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25767251eb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3377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5767251eb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25767251eb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8357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57131959a5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257131959a5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949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576fc180ff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576fc180ff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3940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576fc180ff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576fc180ff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2653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177125" y="1220646"/>
            <a:ext cx="4243800" cy="2216700"/>
          </a:xfrm>
          <a:prstGeom prst="rect">
            <a:avLst/>
          </a:prstGeom>
        </p:spPr>
        <p:txBody>
          <a:bodyPr spcFirstLastPara="1" wrap="square" lIns="91425" tIns="91425" rIns="91425" bIns="91425" anchor="b" anchorCtr="0">
            <a:noAutofit/>
          </a:bodyPr>
          <a:lstStyle>
            <a:lvl1pPr lvl="0" algn="ctr" rtl="0">
              <a:lnSpc>
                <a:spcPct val="90000"/>
              </a:lnSpc>
              <a:spcBef>
                <a:spcPts val="0"/>
              </a:spcBef>
              <a:spcAft>
                <a:spcPts val="0"/>
              </a:spcAft>
              <a:buSzPts val="5200"/>
              <a:buNone/>
              <a:defRPr sz="47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4177125" y="3513354"/>
            <a:ext cx="4243800" cy="4095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a:spLocks noGrp="1"/>
          </p:cNvSpPr>
          <p:nvPr>
            <p:ph type="pic" idx="2"/>
          </p:nvPr>
        </p:nvSpPr>
        <p:spPr>
          <a:xfrm>
            <a:off x="701350" y="491235"/>
            <a:ext cx="2676300" cy="3159900"/>
          </a:xfrm>
          <a:prstGeom prst="rect">
            <a:avLst/>
          </a:prstGeom>
          <a:noFill/>
          <a:ln>
            <a:noFill/>
          </a:ln>
        </p:spPr>
      </p:sp>
      <p:sp>
        <p:nvSpPr>
          <p:cNvPr id="12" name="Google Shape;12;p2"/>
          <p:cNvSpPr>
            <a:spLocks noGrp="1"/>
          </p:cNvSpPr>
          <p:nvPr>
            <p:ph type="pic" idx="3"/>
          </p:nvPr>
        </p:nvSpPr>
        <p:spPr>
          <a:xfrm>
            <a:off x="1477200" y="3236475"/>
            <a:ext cx="2751600" cy="1618800"/>
          </a:xfrm>
          <a:prstGeom prst="rect">
            <a:avLst/>
          </a:prstGeom>
          <a:noFill/>
          <a:ln>
            <a:noFill/>
          </a:ln>
        </p:spPr>
      </p:sp>
      <p:cxnSp>
        <p:nvCxnSpPr>
          <p:cNvPr id="13" name="Google Shape;13;p2"/>
          <p:cNvCxnSpPr/>
          <p:nvPr/>
        </p:nvCxnSpPr>
        <p:spPr>
          <a:xfrm>
            <a:off x="8786713" y="195150"/>
            <a:ext cx="0" cy="475320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715125" y="2464975"/>
            <a:ext cx="3169200" cy="7401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38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6" name="Google Shape;16;p3"/>
          <p:cNvSpPr txBox="1">
            <a:spLocks noGrp="1"/>
          </p:cNvSpPr>
          <p:nvPr>
            <p:ph type="title" idx="2" hasCustomPrompt="1"/>
          </p:nvPr>
        </p:nvSpPr>
        <p:spPr>
          <a:xfrm>
            <a:off x="1661771" y="1382087"/>
            <a:ext cx="1275900" cy="990000"/>
          </a:xfrm>
          <a:prstGeom prst="rect">
            <a:avLst/>
          </a:prstGeom>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 name="Google Shape;17;p3"/>
          <p:cNvSpPr txBox="1">
            <a:spLocks noGrp="1"/>
          </p:cNvSpPr>
          <p:nvPr>
            <p:ph type="subTitle" idx="1"/>
          </p:nvPr>
        </p:nvSpPr>
        <p:spPr>
          <a:xfrm>
            <a:off x="715125" y="3205075"/>
            <a:ext cx="3169200" cy="6999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600"/>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8" name="Google Shape;18;p3"/>
          <p:cNvSpPr>
            <a:spLocks noGrp="1"/>
          </p:cNvSpPr>
          <p:nvPr>
            <p:ph type="pic" idx="3"/>
          </p:nvPr>
        </p:nvSpPr>
        <p:spPr>
          <a:xfrm>
            <a:off x="5450188" y="831225"/>
            <a:ext cx="2673300" cy="3739200"/>
          </a:xfrm>
          <a:prstGeom prst="rect">
            <a:avLst/>
          </a:prstGeom>
          <a:noFill/>
          <a:ln>
            <a:noFill/>
          </a:ln>
        </p:spPr>
      </p:sp>
      <p:cxnSp>
        <p:nvCxnSpPr>
          <p:cNvPr id="19" name="Google Shape;19;p3"/>
          <p:cNvCxnSpPr/>
          <p:nvPr/>
        </p:nvCxnSpPr>
        <p:spPr>
          <a:xfrm>
            <a:off x="357288" y="195150"/>
            <a:ext cx="0" cy="4753200"/>
          </a:xfrm>
          <a:prstGeom prst="straightConnector1">
            <a:avLst/>
          </a:prstGeom>
          <a:noFill/>
          <a:ln w="9525" cap="flat" cmpd="sng">
            <a:solidFill>
              <a:schemeClr val="accent1"/>
            </a:solidFill>
            <a:prstDash val="solid"/>
            <a:round/>
            <a:headEnd type="none" w="med" len="med"/>
            <a:tailEnd type="none" w="med" len="med"/>
          </a:ln>
        </p:spPr>
      </p:cxnSp>
      <p:sp>
        <p:nvSpPr>
          <p:cNvPr id="20" name="Google Shape;20;p3"/>
          <p:cNvSpPr>
            <a:spLocks noGrp="1"/>
          </p:cNvSpPr>
          <p:nvPr>
            <p:ph type="pic" idx="4"/>
          </p:nvPr>
        </p:nvSpPr>
        <p:spPr>
          <a:xfrm>
            <a:off x="4207663" y="535000"/>
            <a:ext cx="2751600" cy="16188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3" name="Google Shape;23;p4"/>
          <p:cNvSpPr txBox="1">
            <a:spLocks noGrp="1"/>
          </p:cNvSpPr>
          <p:nvPr>
            <p:ph type="body" idx="1"/>
          </p:nvPr>
        </p:nvSpPr>
        <p:spPr>
          <a:xfrm>
            <a:off x="720000" y="1152475"/>
            <a:ext cx="7704000" cy="3468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grpSp>
        <p:nvGrpSpPr>
          <p:cNvPr id="24" name="Google Shape;24;p4"/>
          <p:cNvGrpSpPr/>
          <p:nvPr/>
        </p:nvGrpSpPr>
        <p:grpSpPr>
          <a:xfrm>
            <a:off x="357300" y="195155"/>
            <a:ext cx="8429425" cy="4286911"/>
            <a:chOff x="357288" y="195150"/>
            <a:chExt cx="8429425" cy="4753200"/>
          </a:xfrm>
        </p:grpSpPr>
        <p:cxnSp>
          <p:nvCxnSpPr>
            <p:cNvPr id="25" name="Google Shape;25;p4"/>
            <p:cNvCxnSpPr/>
            <p:nvPr/>
          </p:nvCxnSpPr>
          <p:spPr>
            <a:xfrm>
              <a:off x="8786713" y="195150"/>
              <a:ext cx="0" cy="4753200"/>
            </a:xfrm>
            <a:prstGeom prst="straightConnector1">
              <a:avLst/>
            </a:prstGeom>
            <a:noFill/>
            <a:ln w="9525" cap="flat" cmpd="sng">
              <a:solidFill>
                <a:schemeClr val="accent1"/>
              </a:solidFill>
              <a:prstDash val="solid"/>
              <a:round/>
              <a:headEnd type="none" w="med" len="med"/>
              <a:tailEnd type="none" w="med" len="med"/>
            </a:ln>
          </p:spPr>
        </p:cxnSp>
        <p:cxnSp>
          <p:nvCxnSpPr>
            <p:cNvPr id="26" name="Google Shape;26;p4"/>
            <p:cNvCxnSpPr/>
            <p:nvPr/>
          </p:nvCxnSpPr>
          <p:spPr>
            <a:xfrm>
              <a:off x="357288" y="195150"/>
              <a:ext cx="0" cy="4753200"/>
            </a:xfrm>
            <a:prstGeom prst="straightConnector1">
              <a:avLst/>
            </a:prstGeom>
            <a:noFill/>
            <a:ln w="9525" cap="flat" cmpd="sng">
              <a:solidFill>
                <a:schemeClr val="accent1"/>
              </a:solidFill>
              <a:prstDash val="solid"/>
              <a:round/>
              <a:headEnd type="none" w="med" len="med"/>
              <a:tailEnd type="none" w="med" len="med"/>
            </a:ln>
          </p:spPr>
        </p:cxnSp>
      </p:grpSp>
      <p:sp>
        <p:nvSpPr>
          <p:cNvPr id="27" name="Google Shape;27;p4"/>
          <p:cNvSpPr/>
          <p:nvPr/>
        </p:nvSpPr>
        <p:spPr>
          <a:xfrm>
            <a:off x="0" y="4700650"/>
            <a:ext cx="9144000" cy="461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8" name="Google Shape;38;p6"/>
          <p:cNvSpPr/>
          <p:nvPr/>
        </p:nvSpPr>
        <p:spPr>
          <a:xfrm>
            <a:off x="0" y="4851675"/>
            <a:ext cx="9144000" cy="310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6"/>
          <p:cNvGrpSpPr/>
          <p:nvPr/>
        </p:nvGrpSpPr>
        <p:grpSpPr>
          <a:xfrm>
            <a:off x="357300" y="195153"/>
            <a:ext cx="8429425" cy="4443291"/>
            <a:chOff x="357288" y="195150"/>
            <a:chExt cx="8429425" cy="4753200"/>
          </a:xfrm>
        </p:grpSpPr>
        <p:cxnSp>
          <p:nvCxnSpPr>
            <p:cNvPr id="40" name="Google Shape;40;p6"/>
            <p:cNvCxnSpPr/>
            <p:nvPr/>
          </p:nvCxnSpPr>
          <p:spPr>
            <a:xfrm>
              <a:off x="8786713" y="195150"/>
              <a:ext cx="0" cy="4753200"/>
            </a:xfrm>
            <a:prstGeom prst="straightConnector1">
              <a:avLst/>
            </a:prstGeom>
            <a:noFill/>
            <a:ln w="9525" cap="flat" cmpd="sng">
              <a:solidFill>
                <a:schemeClr val="accent1"/>
              </a:solidFill>
              <a:prstDash val="solid"/>
              <a:round/>
              <a:headEnd type="none" w="med" len="med"/>
              <a:tailEnd type="none" w="med" len="med"/>
            </a:ln>
          </p:spPr>
        </p:cxnSp>
        <p:cxnSp>
          <p:nvCxnSpPr>
            <p:cNvPr id="41" name="Google Shape;41;p6"/>
            <p:cNvCxnSpPr/>
            <p:nvPr/>
          </p:nvCxnSpPr>
          <p:spPr>
            <a:xfrm>
              <a:off x="357288" y="195150"/>
              <a:ext cx="0" cy="4753200"/>
            </a:xfrm>
            <a:prstGeom prst="straightConnector1">
              <a:avLst/>
            </a:prstGeom>
            <a:noFill/>
            <a:ln w="9525" cap="flat" cmpd="sng">
              <a:solidFill>
                <a:schemeClr val="accent1"/>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2"/>
        <p:cNvGrpSpPr/>
        <p:nvPr/>
      </p:nvGrpSpPr>
      <p:grpSpPr>
        <a:xfrm>
          <a:off x="0" y="0"/>
          <a:ext cx="0" cy="0"/>
          <a:chOff x="0" y="0"/>
          <a:chExt cx="0" cy="0"/>
        </a:xfrm>
      </p:grpSpPr>
      <p:sp>
        <p:nvSpPr>
          <p:cNvPr id="43" name="Google Shape;43;p7"/>
          <p:cNvSpPr/>
          <p:nvPr/>
        </p:nvSpPr>
        <p:spPr>
          <a:xfrm>
            <a:off x="-14221" y="-50"/>
            <a:ext cx="720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7"/>
          <p:cNvSpPr txBox="1">
            <a:spLocks noGrp="1"/>
          </p:cNvSpPr>
          <p:nvPr>
            <p:ph type="title"/>
          </p:nvPr>
        </p:nvSpPr>
        <p:spPr>
          <a:xfrm>
            <a:off x="4292075" y="879600"/>
            <a:ext cx="3852000" cy="11706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5" name="Google Shape;45;p7"/>
          <p:cNvSpPr txBox="1">
            <a:spLocks noGrp="1"/>
          </p:cNvSpPr>
          <p:nvPr>
            <p:ph type="body" idx="1"/>
          </p:nvPr>
        </p:nvSpPr>
        <p:spPr>
          <a:xfrm>
            <a:off x="4292075" y="2050200"/>
            <a:ext cx="3852000" cy="22137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grpSp>
        <p:nvGrpSpPr>
          <p:cNvPr id="46" name="Google Shape;46;p7"/>
          <p:cNvGrpSpPr/>
          <p:nvPr/>
        </p:nvGrpSpPr>
        <p:grpSpPr>
          <a:xfrm flipH="1">
            <a:off x="357300" y="195150"/>
            <a:ext cx="8429425" cy="4753200"/>
            <a:chOff x="357288" y="195150"/>
            <a:chExt cx="8429425" cy="4753200"/>
          </a:xfrm>
        </p:grpSpPr>
        <p:cxnSp>
          <p:nvCxnSpPr>
            <p:cNvPr id="47" name="Google Shape;47;p7"/>
            <p:cNvCxnSpPr/>
            <p:nvPr/>
          </p:nvCxnSpPr>
          <p:spPr>
            <a:xfrm>
              <a:off x="8786713" y="195150"/>
              <a:ext cx="0" cy="4753200"/>
            </a:xfrm>
            <a:prstGeom prst="straightConnector1">
              <a:avLst/>
            </a:prstGeom>
            <a:noFill/>
            <a:ln w="9525" cap="flat" cmpd="sng">
              <a:solidFill>
                <a:schemeClr val="lt1"/>
              </a:solidFill>
              <a:prstDash val="solid"/>
              <a:round/>
              <a:headEnd type="none" w="med" len="med"/>
              <a:tailEnd type="none" w="med" len="med"/>
            </a:ln>
          </p:spPr>
        </p:cxnSp>
        <p:cxnSp>
          <p:nvCxnSpPr>
            <p:cNvPr id="48" name="Google Shape;48;p7"/>
            <p:cNvCxnSpPr/>
            <p:nvPr/>
          </p:nvCxnSpPr>
          <p:spPr>
            <a:xfrm>
              <a:off x="357288" y="195150"/>
              <a:ext cx="0" cy="4753200"/>
            </a:xfrm>
            <a:prstGeom prst="straightConnector1">
              <a:avLst/>
            </a:prstGeom>
            <a:noFill/>
            <a:ln w="9525" cap="flat" cmpd="sng">
              <a:solidFill>
                <a:schemeClr val="accent1"/>
              </a:solidFill>
              <a:prstDash val="solid"/>
              <a:round/>
              <a:headEnd type="none" w="med" len="med"/>
              <a:tailEnd type="none" w="med" len="med"/>
            </a:ln>
          </p:spPr>
        </p:cxnSp>
      </p:grpSp>
      <p:sp>
        <p:nvSpPr>
          <p:cNvPr id="49" name="Google Shape;49;p7"/>
          <p:cNvSpPr>
            <a:spLocks noGrp="1"/>
          </p:cNvSpPr>
          <p:nvPr>
            <p:ph type="pic" idx="2"/>
          </p:nvPr>
        </p:nvSpPr>
        <p:spPr>
          <a:xfrm>
            <a:off x="1077875" y="702150"/>
            <a:ext cx="2923200" cy="37392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2248650" y="2806740"/>
            <a:ext cx="4646700" cy="98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7" name="Google Shape;57;p9"/>
          <p:cNvSpPr txBox="1">
            <a:spLocks noGrp="1"/>
          </p:cNvSpPr>
          <p:nvPr>
            <p:ph type="subTitle" idx="1"/>
          </p:nvPr>
        </p:nvSpPr>
        <p:spPr>
          <a:xfrm>
            <a:off x="2248650" y="3858528"/>
            <a:ext cx="4646700" cy="740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8" name="Google Shape;58;p9"/>
          <p:cNvSpPr>
            <a:spLocks noGrp="1"/>
          </p:cNvSpPr>
          <p:nvPr>
            <p:ph type="pic" idx="2"/>
          </p:nvPr>
        </p:nvSpPr>
        <p:spPr>
          <a:xfrm>
            <a:off x="1931437" y="559757"/>
            <a:ext cx="5281200" cy="2176500"/>
          </a:xfrm>
          <a:prstGeom prst="rect">
            <a:avLst/>
          </a:prstGeom>
          <a:noFill/>
          <a:ln>
            <a:noFill/>
          </a:ln>
        </p:spPr>
      </p:sp>
      <p:grpSp>
        <p:nvGrpSpPr>
          <p:cNvPr id="59" name="Google Shape;59;p9"/>
          <p:cNvGrpSpPr/>
          <p:nvPr/>
        </p:nvGrpSpPr>
        <p:grpSpPr>
          <a:xfrm>
            <a:off x="357300" y="2488946"/>
            <a:ext cx="8429425" cy="2459306"/>
            <a:chOff x="357288" y="195150"/>
            <a:chExt cx="8429425" cy="4753200"/>
          </a:xfrm>
        </p:grpSpPr>
        <p:cxnSp>
          <p:nvCxnSpPr>
            <p:cNvPr id="60" name="Google Shape;60;p9"/>
            <p:cNvCxnSpPr/>
            <p:nvPr/>
          </p:nvCxnSpPr>
          <p:spPr>
            <a:xfrm>
              <a:off x="8786713" y="195150"/>
              <a:ext cx="0" cy="4753200"/>
            </a:xfrm>
            <a:prstGeom prst="straightConnector1">
              <a:avLst/>
            </a:prstGeom>
            <a:noFill/>
            <a:ln w="9525" cap="flat" cmpd="sng">
              <a:solidFill>
                <a:schemeClr val="accent1"/>
              </a:solidFill>
              <a:prstDash val="solid"/>
              <a:round/>
              <a:headEnd type="none" w="med" len="med"/>
              <a:tailEnd type="none" w="med" len="med"/>
            </a:ln>
          </p:spPr>
        </p:cxnSp>
        <p:cxnSp>
          <p:nvCxnSpPr>
            <p:cNvPr id="61" name="Google Shape;61;p9"/>
            <p:cNvCxnSpPr/>
            <p:nvPr/>
          </p:nvCxnSpPr>
          <p:spPr>
            <a:xfrm>
              <a:off x="357288" y="195150"/>
              <a:ext cx="0" cy="4753200"/>
            </a:xfrm>
            <a:prstGeom prst="straightConnector1">
              <a:avLst/>
            </a:prstGeom>
            <a:noFill/>
            <a:ln w="9525" cap="flat" cmpd="sng">
              <a:solidFill>
                <a:schemeClr val="accent1"/>
              </a:solidFill>
              <a:prstDash val="solid"/>
              <a:round/>
              <a:headEnd type="none" w="med" len="med"/>
              <a:tailEnd type="none" w="med" len="med"/>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3"/>
        </a:solidFill>
        <a:effectLst/>
      </p:bgPr>
    </p:bg>
    <p:spTree>
      <p:nvGrpSpPr>
        <p:cNvPr id="1" name="Shape 70"/>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71"/>
        <p:cNvGrpSpPr/>
        <p:nvPr/>
      </p:nvGrpSpPr>
      <p:grpSpPr>
        <a:xfrm>
          <a:off x="0" y="0"/>
          <a:ext cx="0" cy="0"/>
          <a:chOff x="0" y="0"/>
          <a:chExt cx="0" cy="0"/>
        </a:xfrm>
      </p:grpSpPr>
      <p:sp>
        <p:nvSpPr>
          <p:cNvPr id="72" name="Google Shape;72;p13"/>
          <p:cNvSpPr txBox="1">
            <a:spLocks noGrp="1"/>
          </p:cNvSpPr>
          <p:nvPr>
            <p:ph type="title" hasCustomPrompt="1"/>
          </p:nvPr>
        </p:nvSpPr>
        <p:spPr>
          <a:xfrm>
            <a:off x="3412400" y="1343988"/>
            <a:ext cx="1275300" cy="593400"/>
          </a:xfrm>
          <a:prstGeom prst="rect">
            <a:avLst/>
          </a:prstGeom>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l"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3" name="Google Shape;73;p13"/>
          <p:cNvSpPr txBox="1">
            <a:spLocks noGrp="1"/>
          </p:cNvSpPr>
          <p:nvPr>
            <p:ph type="subTitle" idx="1"/>
          </p:nvPr>
        </p:nvSpPr>
        <p:spPr>
          <a:xfrm>
            <a:off x="3309225" y="2303811"/>
            <a:ext cx="2336400" cy="593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4" name="Google Shape;74;p13"/>
          <p:cNvSpPr txBox="1">
            <a:spLocks noGrp="1"/>
          </p:cNvSpPr>
          <p:nvPr>
            <p:ph type="title" idx="2" hasCustomPrompt="1"/>
          </p:nvPr>
        </p:nvSpPr>
        <p:spPr>
          <a:xfrm>
            <a:off x="5867600" y="1343988"/>
            <a:ext cx="1275300" cy="593400"/>
          </a:xfrm>
          <a:prstGeom prst="rect">
            <a:avLst/>
          </a:prstGeom>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l"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5" name="Google Shape;75;p13"/>
          <p:cNvSpPr txBox="1">
            <a:spLocks noGrp="1"/>
          </p:cNvSpPr>
          <p:nvPr>
            <p:ph type="subTitle" idx="3"/>
          </p:nvPr>
        </p:nvSpPr>
        <p:spPr>
          <a:xfrm>
            <a:off x="5764425" y="2303811"/>
            <a:ext cx="2336400" cy="593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6" name="Google Shape;76;p13"/>
          <p:cNvSpPr txBox="1">
            <a:spLocks noGrp="1"/>
          </p:cNvSpPr>
          <p:nvPr>
            <p:ph type="title" idx="4" hasCustomPrompt="1"/>
          </p:nvPr>
        </p:nvSpPr>
        <p:spPr>
          <a:xfrm>
            <a:off x="3412400" y="3057188"/>
            <a:ext cx="1275300" cy="593400"/>
          </a:xfrm>
          <a:prstGeom prst="rect">
            <a:avLst/>
          </a:prstGeom>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l"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7" name="Google Shape;77;p13"/>
          <p:cNvSpPr txBox="1">
            <a:spLocks noGrp="1"/>
          </p:cNvSpPr>
          <p:nvPr>
            <p:ph type="subTitle" idx="5"/>
          </p:nvPr>
        </p:nvSpPr>
        <p:spPr>
          <a:xfrm>
            <a:off x="3309225" y="4033788"/>
            <a:ext cx="2336400" cy="593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8" name="Google Shape;78;p13"/>
          <p:cNvSpPr txBox="1">
            <a:spLocks noGrp="1"/>
          </p:cNvSpPr>
          <p:nvPr>
            <p:ph type="title" idx="6" hasCustomPrompt="1"/>
          </p:nvPr>
        </p:nvSpPr>
        <p:spPr>
          <a:xfrm>
            <a:off x="5867600" y="3057188"/>
            <a:ext cx="1275300" cy="593400"/>
          </a:xfrm>
          <a:prstGeom prst="rect">
            <a:avLst/>
          </a:prstGeom>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lvl1pPr lvl="0" algn="l"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9" name="Google Shape;79;p13"/>
          <p:cNvSpPr txBox="1">
            <a:spLocks noGrp="1"/>
          </p:cNvSpPr>
          <p:nvPr>
            <p:ph type="subTitle" idx="7"/>
          </p:nvPr>
        </p:nvSpPr>
        <p:spPr>
          <a:xfrm>
            <a:off x="5764425" y="4033788"/>
            <a:ext cx="2336400" cy="5934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0" name="Google Shape;80;p13"/>
          <p:cNvSpPr txBox="1">
            <a:spLocks noGrp="1"/>
          </p:cNvSpPr>
          <p:nvPr>
            <p:ph type="title" idx="8"/>
          </p:nvPr>
        </p:nvSpPr>
        <p:spPr>
          <a:xfrm>
            <a:off x="3222225" y="445025"/>
            <a:ext cx="5202000" cy="572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1" name="Google Shape;81;p13"/>
          <p:cNvSpPr txBox="1">
            <a:spLocks noGrp="1"/>
          </p:cNvSpPr>
          <p:nvPr>
            <p:ph type="subTitle" idx="9"/>
          </p:nvPr>
        </p:nvSpPr>
        <p:spPr>
          <a:xfrm>
            <a:off x="3304325" y="1941938"/>
            <a:ext cx="2336400" cy="484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Average Sans"/>
                <a:ea typeface="Average Sans"/>
                <a:cs typeface="Average Sans"/>
                <a:sym typeface="Average Sans"/>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2" name="Google Shape;82;p13"/>
          <p:cNvSpPr txBox="1">
            <a:spLocks noGrp="1"/>
          </p:cNvSpPr>
          <p:nvPr>
            <p:ph type="subTitle" idx="13"/>
          </p:nvPr>
        </p:nvSpPr>
        <p:spPr>
          <a:xfrm>
            <a:off x="5764425" y="1941938"/>
            <a:ext cx="2336400" cy="484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Average Sans"/>
                <a:ea typeface="Average Sans"/>
                <a:cs typeface="Average Sans"/>
                <a:sym typeface="Average Sans"/>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3" name="Google Shape;83;p13"/>
          <p:cNvSpPr txBox="1">
            <a:spLocks noGrp="1"/>
          </p:cNvSpPr>
          <p:nvPr>
            <p:ph type="subTitle" idx="14"/>
          </p:nvPr>
        </p:nvSpPr>
        <p:spPr>
          <a:xfrm>
            <a:off x="3304325" y="3671913"/>
            <a:ext cx="2336400" cy="484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Average Sans"/>
                <a:ea typeface="Average Sans"/>
                <a:cs typeface="Average Sans"/>
                <a:sym typeface="Average Sans"/>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4" name="Google Shape;84;p13"/>
          <p:cNvSpPr txBox="1">
            <a:spLocks noGrp="1"/>
          </p:cNvSpPr>
          <p:nvPr>
            <p:ph type="subTitle" idx="15"/>
          </p:nvPr>
        </p:nvSpPr>
        <p:spPr>
          <a:xfrm>
            <a:off x="5764425" y="3671913"/>
            <a:ext cx="2336400" cy="4848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400">
                <a:solidFill>
                  <a:schemeClr val="dk1"/>
                </a:solidFill>
                <a:latin typeface="Average Sans"/>
                <a:ea typeface="Average Sans"/>
                <a:cs typeface="Average Sans"/>
                <a:sym typeface="Average Sans"/>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85" name="Google Shape;85;p13"/>
          <p:cNvSpPr>
            <a:spLocks noGrp="1"/>
          </p:cNvSpPr>
          <p:nvPr>
            <p:ph type="pic" idx="16"/>
          </p:nvPr>
        </p:nvSpPr>
        <p:spPr>
          <a:xfrm>
            <a:off x="612350" y="1152402"/>
            <a:ext cx="2215500" cy="3604500"/>
          </a:xfrm>
          <a:prstGeom prst="rect">
            <a:avLst/>
          </a:prstGeom>
          <a:noFill/>
          <a:ln>
            <a:noFill/>
          </a:ln>
        </p:spPr>
      </p:sp>
      <p:cxnSp>
        <p:nvCxnSpPr>
          <p:cNvPr id="86" name="Google Shape;86;p13"/>
          <p:cNvCxnSpPr/>
          <p:nvPr/>
        </p:nvCxnSpPr>
        <p:spPr>
          <a:xfrm>
            <a:off x="8786725" y="195150"/>
            <a:ext cx="0" cy="475320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87"/>
        <p:cNvGrpSpPr/>
        <p:nvPr/>
      </p:nvGrpSpPr>
      <p:grpSpPr>
        <a:xfrm>
          <a:off x="0" y="0"/>
          <a:ext cx="0" cy="0"/>
          <a:chOff x="0" y="0"/>
          <a:chExt cx="0" cy="0"/>
        </a:xfrm>
      </p:grpSpPr>
      <p:sp>
        <p:nvSpPr>
          <p:cNvPr id="88" name="Google Shape;88;p14"/>
          <p:cNvSpPr txBox="1">
            <a:spLocks noGrp="1"/>
          </p:cNvSpPr>
          <p:nvPr>
            <p:ph type="title"/>
          </p:nvPr>
        </p:nvSpPr>
        <p:spPr>
          <a:xfrm>
            <a:off x="715101" y="3271825"/>
            <a:ext cx="4427700" cy="5319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400"/>
              <a:buNone/>
              <a:defRPr sz="24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89" name="Google Shape;89;p14"/>
          <p:cNvSpPr txBox="1">
            <a:spLocks noGrp="1"/>
          </p:cNvSpPr>
          <p:nvPr>
            <p:ph type="subTitle" idx="1"/>
          </p:nvPr>
        </p:nvSpPr>
        <p:spPr>
          <a:xfrm>
            <a:off x="715100" y="1339800"/>
            <a:ext cx="4427700" cy="19320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cxnSp>
        <p:nvCxnSpPr>
          <p:cNvPr id="90" name="Google Shape;90;p14"/>
          <p:cNvCxnSpPr/>
          <p:nvPr/>
        </p:nvCxnSpPr>
        <p:spPr>
          <a:xfrm>
            <a:off x="357300" y="195150"/>
            <a:ext cx="0" cy="4753200"/>
          </a:xfrm>
          <a:prstGeom prst="straightConnector1">
            <a:avLst/>
          </a:prstGeom>
          <a:noFill/>
          <a:ln w="9525" cap="flat" cmpd="sng">
            <a:solidFill>
              <a:schemeClr val="accent1"/>
            </a:solidFill>
            <a:prstDash val="solid"/>
            <a:round/>
            <a:headEnd type="none" w="med" len="med"/>
            <a:tailEnd type="none" w="med" len="med"/>
          </a:ln>
        </p:spPr>
      </p:cxnSp>
      <p:sp>
        <p:nvSpPr>
          <p:cNvPr id="91" name="Google Shape;91;p14"/>
          <p:cNvSpPr>
            <a:spLocks noGrp="1"/>
          </p:cNvSpPr>
          <p:nvPr>
            <p:ph type="pic" idx="2"/>
          </p:nvPr>
        </p:nvSpPr>
        <p:spPr>
          <a:xfrm>
            <a:off x="5500625" y="554113"/>
            <a:ext cx="2928300" cy="40353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4">
  <p:cSld name="CUSTOM_1_1_1_1">
    <p:spTree>
      <p:nvGrpSpPr>
        <p:cNvPr id="1" name="Shape 134"/>
        <p:cNvGrpSpPr/>
        <p:nvPr/>
      </p:nvGrpSpPr>
      <p:grpSpPr>
        <a:xfrm>
          <a:off x="0" y="0"/>
          <a:ext cx="0" cy="0"/>
          <a:chOff x="0" y="0"/>
          <a:chExt cx="0" cy="0"/>
        </a:xfrm>
      </p:grpSpPr>
      <p:sp>
        <p:nvSpPr>
          <p:cNvPr id="135" name="Google Shape;135;p22"/>
          <p:cNvSpPr txBox="1">
            <a:spLocks noGrp="1"/>
          </p:cNvSpPr>
          <p:nvPr>
            <p:ph type="subTitle" idx="1"/>
          </p:nvPr>
        </p:nvSpPr>
        <p:spPr>
          <a:xfrm>
            <a:off x="1310050" y="2612550"/>
            <a:ext cx="3566700" cy="9291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Char char="●"/>
              <a:defRPr/>
            </a:lvl1pPr>
            <a:lvl2pPr lvl="1" algn="ctr" rtl="0">
              <a:lnSpc>
                <a:spcPct val="115000"/>
              </a:lnSpc>
              <a:spcBef>
                <a:spcPts val="0"/>
              </a:spcBef>
              <a:spcAft>
                <a:spcPts val="0"/>
              </a:spcAft>
              <a:buSzPts val="1400"/>
              <a:buChar char="○"/>
              <a:defRPr/>
            </a:lvl2pPr>
            <a:lvl3pPr lvl="2" algn="ctr" rtl="0">
              <a:lnSpc>
                <a:spcPct val="115000"/>
              </a:lnSpc>
              <a:spcBef>
                <a:spcPts val="0"/>
              </a:spcBef>
              <a:spcAft>
                <a:spcPts val="0"/>
              </a:spcAft>
              <a:buSzPts val="1400"/>
              <a:buChar char="■"/>
              <a:defRPr/>
            </a:lvl3pPr>
            <a:lvl4pPr lvl="3" algn="ctr" rtl="0">
              <a:lnSpc>
                <a:spcPct val="115000"/>
              </a:lnSpc>
              <a:spcBef>
                <a:spcPts val="0"/>
              </a:spcBef>
              <a:spcAft>
                <a:spcPts val="0"/>
              </a:spcAft>
              <a:buSzPts val="1400"/>
              <a:buChar char="●"/>
              <a:defRPr/>
            </a:lvl4pPr>
            <a:lvl5pPr lvl="4" algn="ctr" rtl="0">
              <a:lnSpc>
                <a:spcPct val="115000"/>
              </a:lnSpc>
              <a:spcBef>
                <a:spcPts val="0"/>
              </a:spcBef>
              <a:spcAft>
                <a:spcPts val="0"/>
              </a:spcAft>
              <a:buSzPts val="1400"/>
              <a:buChar char="○"/>
              <a:defRPr/>
            </a:lvl5pPr>
            <a:lvl6pPr lvl="5" algn="ctr" rtl="0">
              <a:lnSpc>
                <a:spcPct val="115000"/>
              </a:lnSpc>
              <a:spcBef>
                <a:spcPts val="0"/>
              </a:spcBef>
              <a:spcAft>
                <a:spcPts val="0"/>
              </a:spcAft>
              <a:buSzPts val="1400"/>
              <a:buChar char="■"/>
              <a:defRPr/>
            </a:lvl6pPr>
            <a:lvl7pPr lvl="6" algn="ctr" rtl="0">
              <a:lnSpc>
                <a:spcPct val="115000"/>
              </a:lnSpc>
              <a:spcBef>
                <a:spcPts val="0"/>
              </a:spcBef>
              <a:spcAft>
                <a:spcPts val="0"/>
              </a:spcAft>
              <a:buSzPts val="1400"/>
              <a:buChar char="●"/>
              <a:defRPr/>
            </a:lvl7pPr>
            <a:lvl8pPr lvl="7" algn="ctr" rtl="0">
              <a:lnSpc>
                <a:spcPct val="115000"/>
              </a:lnSpc>
              <a:spcBef>
                <a:spcPts val="0"/>
              </a:spcBef>
              <a:spcAft>
                <a:spcPts val="0"/>
              </a:spcAft>
              <a:buSzPts val="1400"/>
              <a:buChar char="○"/>
              <a:defRPr/>
            </a:lvl8pPr>
            <a:lvl9pPr lvl="8" algn="ctr" rtl="0">
              <a:lnSpc>
                <a:spcPct val="115000"/>
              </a:lnSpc>
              <a:spcBef>
                <a:spcPts val="0"/>
              </a:spcBef>
              <a:spcAft>
                <a:spcPts val="0"/>
              </a:spcAft>
              <a:buSzPts val="1400"/>
              <a:buChar char="■"/>
              <a:defRPr/>
            </a:lvl9pPr>
          </a:lstStyle>
          <a:p>
            <a:endParaRPr/>
          </a:p>
        </p:txBody>
      </p:sp>
      <p:sp>
        <p:nvSpPr>
          <p:cNvPr id="136" name="Google Shape;136;p22"/>
          <p:cNvSpPr txBox="1">
            <a:spLocks noGrp="1"/>
          </p:cNvSpPr>
          <p:nvPr>
            <p:ph type="title"/>
          </p:nvPr>
        </p:nvSpPr>
        <p:spPr>
          <a:xfrm>
            <a:off x="1310050" y="1906650"/>
            <a:ext cx="3566700" cy="7059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7" name="Google Shape;137;p22"/>
          <p:cNvSpPr/>
          <p:nvPr/>
        </p:nvSpPr>
        <p:spPr>
          <a:xfrm rot="10800000">
            <a:off x="-100" y="-5000"/>
            <a:ext cx="9151200" cy="626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8" name="Google Shape;138;p22"/>
          <p:cNvCxnSpPr/>
          <p:nvPr/>
        </p:nvCxnSpPr>
        <p:spPr>
          <a:xfrm rot="10800000">
            <a:off x="357300" y="905417"/>
            <a:ext cx="0" cy="4038000"/>
          </a:xfrm>
          <a:prstGeom prst="straightConnector1">
            <a:avLst/>
          </a:prstGeom>
          <a:noFill/>
          <a:ln w="9525" cap="flat" cmpd="sng">
            <a:solidFill>
              <a:schemeClr val="accent1"/>
            </a:solidFill>
            <a:prstDash val="solid"/>
            <a:round/>
            <a:headEnd type="none" w="med" len="med"/>
            <a:tailEnd type="none" w="med" len="med"/>
          </a:ln>
        </p:spPr>
      </p:cxnSp>
      <p:cxnSp>
        <p:nvCxnSpPr>
          <p:cNvPr id="139" name="Google Shape;139;p22"/>
          <p:cNvCxnSpPr/>
          <p:nvPr/>
        </p:nvCxnSpPr>
        <p:spPr>
          <a:xfrm rot="10800000">
            <a:off x="8786700" y="905417"/>
            <a:ext cx="0" cy="403800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52"/>
        <p:cNvGrpSpPr/>
        <p:nvPr/>
      </p:nvGrpSpPr>
      <p:grpSpPr>
        <a:xfrm>
          <a:off x="0" y="0"/>
          <a:ext cx="0" cy="0"/>
          <a:chOff x="0" y="0"/>
          <a:chExt cx="0" cy="0"/>
        </a:xfrm>
      </p:grpSpPr>
      <p:sp>
        <p:nvSpPr>
          <p:cNvPr id="153" name="Google Shape;153;p25"/>
          <p:cNvSpPr txBox="1">
            <a:spLocks noGrp="1"/>
          </p:cNvSpPr>
          <p:nvPr>
            <p:ph type="subTitle" idx="1"/>
          </p:nvPr>
        </p:nvSpPr>
        <p:spPr>
          <a:xfrm>
            <a:off x="1473463" y="1957950"/>
            <a:ext cx="2745600" cy="484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Caudex"/>
              <a:buNone/>
              <a:defRPr sz="2400">
                <a:solidFill>
                  <a:schemeClr val="dk1"/>
                </a:solidFill>
                <a:latin typeface="Average Sans"/>
                <a:ea typeface="Average Sans"/>
                <a:cs typeface="Average Sans"/>
                <a:sym typeface="Average Sans"/>
              </a:defRPr>
            </a:lvl1pPr>
            <a:lvl2pPr lvl="1"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2pPr>
            <a:lvl3pPr lvl="2"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3pPr>
            <a:lvl4pPr lvl="3"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4pPr>
            <a:lvl5pPr lvl="4"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5pPr>
            <a:lvl6pPr lvl="5"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6pPr>
            <a:lvl7pPr lvl="6"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7pPr>
            <a:lvl8pPr lvl="7"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8pPr>
            <a:lvl9pPr lvl="8"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9pPr>
          </a:lstStyle>
          <a:p>
            <a:endParaRPr/>
          </a:p>
        </p:txBody>
      </p:sp>
      <p:sp>
        <p:nvSpPr>
          <p:cNvPr id="154" name="Google Shape;154;p25"/>
          <p:cNvSpPr txBox="1">
            <a:spLocks noGrp="1"/>
          </p:cNvSpPr>
          <p:nvPr>
            <p:ph type="subTitle" idx="2"/>
          </p:nvPr>
        </p:nvSpPr>
        <p:spPr>
          <a:xfrm>
            <a:off x="4924929" y="1957950"/>
            <a:ext cx="2745600" cy="484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Caudex"/>
              <a:buNone/>
              <a:defRPr sz="2400">
                <a:solidFill>
                  <a:schemeClr val="dk1"/>
                </a:solidFill>
                <a:latin typeface="Average Sans"/>
                <a:ea typeface="Average Sans"/>
                <a:cs typeface="Average Sans"/>
                <a:sym typeface="Average Sans"/>
              </a:defRPr>
            </a:lvl1pPr>
            <a:lvl2pPr lvl="1"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2pPr>
            <a:lvl3pPr lvl="2"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3pPr>
            <a:lvl4pPr lvl="3"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4pPr>
            <a:lvl5pPr lvl="4"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5pPr>
            <a:lvl6pPr lvl="5"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6pPr>
            <a:lvl7pPr lvl="6"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7pPr>
            <a:lvl8pPr lvl="7"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8pPr>
            <a:lvl9pPr lvl="8" algn="ctr" rtl="0">
              <a:lnSpc>
                <a:spcPct val="100000"/>
              </a:lnSpc>
              <a:spcBef>
                <a:spcPts val="0"/>
              </a:spcBef>
              <a:spcAft>
                <a:spcPts val="0"/>
              </a:spcAft>
              <a:buClr>
                <a:schemeClr val="dk1"/>
              </a:buClr>
              <a:buSzPts val="2400"/>
              <a:buFont typeface="Caudex"/>
              <a:buNone/>
              <a:defRPr sz="2400">
                <a:solidFill>
                  <a:schemeClr val="dk1"/>
                </a:solidFill>
                <a:latin typeface="Caudex"/>
                <a:ea typeface="Caudex"/>
                <a:cs typeface="Caudex"/>
                <a:sym typeface="Caudex"/>
              </a:defRPr>
            </a:lvl9pPr>
          </a:lstStyle>
          <a:p>
            <a:endParaRPr/>
          </a:p>
        </p:txBody>
      </p:sp>
      <p:sp>
        <p:nvSpPr>
          <p:cNvPr id="155" name="Google Shape;155;p25"/>
          <p:cNvSpPr txBox="1">
            <a:spLocks noGrp="1"/>
          </p:cNvSpPr>
          <p:nvPr>
            <p:ph type="subTitle" idx="3"/>
          </p:nvPr>
        </p:nvSpPr>
        <p:spPr>
          <a:xfrm>
            <a:off x="1473475" y="2442150"/>
            <a:ext cx="2745600" cy="11847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56" name="Google Shape;156;p25"/>
          <p:cNvSpPr txBox="1">
            <a:spLocks noGrp="1"/>
          </p:cNvSpPr>
          <p:nvPr>
            <p:ph type="subTitle" idx="4"/>
          </p:nvPr>
        </p:nvSpPr>
        <p:spPr>
          <a:xfrm>
            <a:off x="4924932" y="2442150"/>
            <a:ext cx="2745600" cy="11847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157" name="Google Shape;157;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8" name="Google Shape;158;p25"/>
          <p:cNvSpPr/>
          <p:nvPr/>
        </p:nvSpPr>
        <p:spPr>
          <a:xfrm>
            <a:off x="0" y="4858775"/>
            <a:ext cx="9144000" cy="303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 name="Google Shape;159;p25"/>
          <p:cNvGrpSpPr/>
          <p:nvPr/>
        </p:nvGrpSpPr>
        <p:grpSpPr>
          <a:xfrm>
            <a:off x="357300" y="195156"/>
            <a:ext cx="8429425" cy="4471811"/>
            <a:chOff x="357288" y="195150"/>
            <a:chExt cx="8429425" cy="4753200"/>
          </a:xfrm>
        </p:grpSpPr>
        <p:cxnSp>
          <p:nvCxnSpPr>
            <p:cNvPr id="160" name="Google Shape;160;p25"/>
            <p:cNvCxnSpPr/>
            <p:nvPr/>
          </p:nvCxnSpPr>
          <p:spPr>
            <a:xfrm>
              <a:off x="8786713" y="195150"/>
              <a:ext cx="0" cy="4753200"/>
            </a:xfrm>
            <a:prstGeom prst="straightConnector1">
              <a:avLst/>
            </a:prstGeom>
            <a:noFill/>
            <a:ln w="9525" cap="flat" cmpd="sng">
              <a:solidFill>
                <a:schemeClr val="accent1"/>
              </a:solidFill>
              <a:prstDash val="solid"/>
              <a:round/>
              <a:headEnd type="none" w="med" len="med"/>
              <a:tailEnd type="none" w="med" len="med"/>
            </a:ln>
          </p:spPr>
        </p:cxnSp>
        <p:cxnSp>
          <p:nvCxnSpPr>
            <p:cNvPr id="161" name="Google Shape;161;p25"/>
            <p:cNvCxnSpPr/>
            <p:nvPr/>
          </p:nvCxnSpPr>
          <p:spPr>
            <a:xfrm>
              <a:off x="357288" y="195150"/>
              <a:ext cx="0" cy="4753200"/>
            </a:xfrm>
            <a:prstGeom prst="straightConnector1">
              <a:avLst/>
            </a:prstGeom>
            <a:noFill/>
            <a:ln w="9525" cap="flat" cmpd="sng">
              <a:solidFill>
                <a:schemeClr val="accent1"/>
              </a:solidFill>
              <a:prstDash val="solid"/>
              <a:round/>
              <a:headEnd type="none" w="med" len="med"/>
              <a:tailEnd type="none" w="med" len="med"/>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226"/>
        <p:cNvGrpSpPr/>
        <p:nvPr/>
      </p:nvGrpSpPr>
      <p:grpSpPr>
        <a:xfrm>
          <a:off x="0" y="0"/>
          <a:ext cx="0" cy="0"/>
          <a:chOff x="0" y="0"/>
          <a:chExt cx="0" cy="0"/>
        </a:xfrm>
      </p:grpSpPr>
      <p:cxnSp>
        <p:nvCxnSpPr>
          <p:cNvPr id="227" name="Google Shape;227;p31"/>
          <p:cNvCxnSpPr/>
          <p:nvPr/>
        </p:nvCxnSpPr>
        <p:spPr>
          <a:xfrm>
            <a:off x="8786713" y="195150"/>
            <a:ext cx="0" cy="4753200"/>
          </a:xfrm>
          <a:prstGeom prst="straightConnector1">
            <a:avLst/>
          </a:prstGeom>
          <a:noFill/>
          <a:ln w="9525" cap="flat" cmpd="sng">
            <a:solidFill>
              <a:schemeClr val="accent1"/>
            </a:solidFill>
            <a:prstDash val="solid"/>
            <a:round/>
            <a:headEnd type="none" w="med" len="med"/>
            <a:tailEnd type="none" w="med" len="med"/>
          </a:ln>
        </p:spPr>
      </p:cxnSp>
      <p:sp>
        <p:nvSpPr>
          <p:cNvPr id="228" name="Google Shape;228;p31"/>
          <p:cNvSpPr txBox="1">
            <a:spLocks noGrp="1"/>
          </p:cNvSpPr>
          <p:nvPr>
            <p:ph type="title" hasCustomPrompt="1"/>
          </p:nvPr>
        </p:nvSpPr>
        <p:spPr>
          <a:xfrm>
            <a:off x="3980025" y="539988"/>
            <a:ext cx="43707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29" name="Google Shape;229;p31"/>
          <p:cNvSpPr txBox="1">
            <a:spLocks noGrp="1"/>
          </p:cNvSpPr>
          <p:nvPr>
            <p:ph type="subTitle" idx="1"/>
          </p:nvPr>
        </p:nvSpPr>
        <p:spPr>
          <a:xfrm>
            <a:off x="3980025" y="1246015"/>
            <a:ext cx="4370700" cy="445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30" name="Google Shape;230;p31"/>
          <p:cNvSpPr txBox="1">
            <a:spLocks noGrp="1"/>
          </p:cNvSpPr>
          <p:nvPr>
            <p:ph type="title" idx="2" hasCustomPrompt="1"/>
          </p:nvPr>
        </p:nvSpPr>
        <p:spPr>
          <a:xfrm>
            <a:off x="3980025" y="1996130"/>
            <a:ext cx="43707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31" name="Google Shape;231;p31"/>
          <p:cNvSpPr txBox="1">
            <a:spLocks noGrp="1"/>
          </p:cNvSpPr>
          <p:nvPr>
            <p:ph type="subTitle" idx="3"/>
          </p:nvPr>
        </p:nvSpPr>
        <p:spPr>
          <a:xfrm>
            <a:off x="3980025" y="2702157"/>
            <a:ext cx="4370700" cy="445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32" name="Google Shape;232;p31"/>
          <p:cNvSpPr txBox="1">
            <a:spLocks noGrp="1"/>
          </p:cNvSpPr>
          <p:nvPr>
            <p:ph type="title" idx="4" hasCustomPrompt="1"/>
          </p:nvPr>
        </p:nvSpPr>
        <p:spPr>
          <a:xfrm>
            <a:off x="3980025" y="3452285"/>
            <a:ext cx="43707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33" name="Google Shape;233;p31"/>
          <p:cNvSpPr txBox="1">
            <a:spLocks noGrp="1"/>
          </p:cNvSpPr>
          <p:nvPr>
            <p:ph type="subTitle" idx="5"/>
          </p:nvPr>
        </p:nvSpPr>
        <p:spPr>
          <a:xfrm>
            <a:off x="3980025" y="4158312"/>
            <a:ext cx="4370700" cy="4452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vl1pPr>
            <a:lvl2pPr lvl="1" algn="ctr" rtl="0">
              <a:lnSpc>
                <a:spcPct val="115000"/>
              </a:lnSpc>
              <a:spcBef>
                <a:spcPts val="0"/>
              </a:spcBef>
              <a:spcAft>
                <a:spcPts val="0"/>
              </a:spcAft>
              <a:buSzPts val="1400"/>
              <a:buNone/>
              <a:defRPr/>
            </a:lvl2pPr>
            <a:lvl3pPr lvl="2" algn="ctr" rtl="0">
              <a:lnSpc>
                <a:spcPct val="115000"/>
              </a:lnSpc>
              <a:spcBef>
                <a:spcPts val="0"/>
              </a:spcBef>
              <a:spcAft>
                <a:spcPts val="0"/>
              </a:spcAft>
              <a:buSzPts val="1400"/>
              <a:buNone/>
              <a:defRPr/>
            </a:lvl3pPr>
            <a:lvl4pPr lvl="3" algn="ctr" rtl="0">
              <a:lnSpc>
                <a:spcPct val="115000"/>
              </a:lnSpc>
              <a:spcBef>
                <a:spcPts val="0"/>
              </a:spcBef>
              <a:spcAft>
                <a:spcPts val="0"/>
              </a:spcAft>
              <a:buSzPts val="1400"/>
              <a:buNone/>
              <a:defRPr/>
            </a:lvl4pPr>
            <a:lvl5pPr lvl="4" algn="ctr" rtl="0">
              <a:lnSpc>
                <a:spcPct val="115000"/>
              </a:lnSpc>
              <a:spcBef>
                <a:spcPts val="0"/>
              </a:spcBef>
              <a:spcAft>
                <a:spcPts val="0"/>
              </a:spcAft>
              <a:buSzPts val="1400"/>
              <a:buNone/>
              <a:defRPr/>
            </a:lvl5pPr>
            <a:lvl6pPr lvl="5" algn="ctr" rtl="0">
              <a:lnSpc>
                <a:spcPct val="115000"/>
              </a:lnSpc>
              <a:spcBef>
                <a:spcPts val="0"/>
              </a:spcBef>
              <a:spcAft>
                <a:spcPts val="0"/>
              </a:spcAft>
              <a:buSzPts val="1400"/>
              <a:buNone/>
              <a:defRPr/>
            </a:lvl6pPr>
            <a:lvl7pPr lvl="6" algn="ctr" rtl="0">
              <a:lnSpc>
                <a:spcPct val="115000"/>
              </a:lnSpc>
              <a:spcBef>
                <a:spcPts val="0"/>
              </a:spcBef>
              <a:spcAft>
                <a:spcPts val="0"/>
              </a:spcAft>
              <a:buSzPts val="1400"/>
              <a:buNone/>
              <a:defRPr/>
            </a:lvl7pPr>
            <a:lvl8pPr lvl="7" algn="ctr" rtl="0">
              <a:lnSpc>
                <a:spcPct val="115000"/>
              </a:lnSpc>
              <a:spcBef>
                <a:spcPts val="0"/>
              </a:spcBef>
              <a:spcAft>
                <a:spcPts val="0"/>
              </a:spcAft>
              <a:buSzPts val="1400"/>
              <a:buNone/>
              <a:defRPr/>
            </a:lvl8pPr>
            <a:lvl9pPr lvl="8" algn="ctr" rtl="0">
              <a:lnSpc>
                <a:spcPct val="115000"/>
              </a:lnSpc>
              <a:spcBef>
                <a:spcPts val="0"/>
              </a:spcBef>
              <a:spcAft>
                <a:spcPts val="0"/>
              </a:spcAft>
              <a:buSzPts val="1400"/>
              <a:buNone/>
              <a:defRPr/>
            </a:lvl9pPr>
          </a:lstStyle>
          <a:p>
            <a:endParaRPr/>
          </a:p>
        </p:txBody>
      </p:sp>
      <p:sp>
        <p:nvSpPr>
          <p:cNvPr id="234" name="Google Shape;234;p31"/>
          <p:cNvSpPr>
            <a:spLocks noGrp="1"/>
          </p:cNvSpPr>
          <p:nvPr>
            <p:ph type="pic" idx="6"/>
          </p:nvPr>
        </p:nvSpPr>
        <p:spPr>
          <a:xfrm>
            <a:off x="793275" y="593725"/>
            <a:ext cx="2912400" cy="39561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56"/>
        <p:cNvGrpSpPr/>
        <p:nvPr/>
      </p:nvGrpSpPr>
      <p:grpSpPr>
        <a:xfrm>
          <a:off x="0" y="0"/>
          <a:ext cx="0" cy="0"/>
          <a:chOff x="0" y="0"/>
          <a:chExt cx="0" cy="0"/>
        </a:xfrm>
      </p:grpSpPr>
      <p:cxnSp>
        <p:nvCxnSpPr>
          <p:cNvPr id="257" name="Google Shape;257;p34"/>
          <p:cNvCxnSpPr/>
          <p:nvPr/>
        </p:nvCxnSpPr>
        <p:spPr>
          <a:xfrm>
            <a:off x="357288" y="195150"/>
            <a:ext cx="0" cy="4753200"/>
          </a:xfrm>
          <a:prstGeom prst="straightConnector1">
            <a:avLst/>
          </a:prstGeom>
          <a:noFill/>
          <a:ln w="9525" cap="flat" cmpd="sng">
            <a:solidFill>
              <a:schemeClr val="accent1"/>
            </a:solidFill>
            <a:prstDash val="solid"/>
            <a:round/>
            <a:headEnd type="none" w="med" len="med"/>
            <a:tailEnd type="none" w="med" len="med"/>
          </a:ln>
        </p:spPr>
      </p:cxnSp>
      <p:sp>
        <p:nvSpPr>
          <p:cNvPr id="258" name="Google Shape;258;p34"/>
          <p:cNvSpPr/>
          <p:nvPr/>
        </p:nvSpPr>
        <p:spPr>
          <a:xfrm>
            <a:off x="5309125" y="18650"/>
            <a:ext cx="3834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9" name="Google Shape;259;p34"/>
          <p:cNvCxnSpPr/>
          <p:nvPr/>
        </p:nvCxnSpPr>
        <p:spPr>
          <a:xfrm>
            <a:off x="8786713" y="195150"/>
            <a:ext cx="0" cy="475320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60"/>
        <p:cNvGrpSpPr/>
        <p:nvPr/>
      </p:nvGrpSpPr>
      <p:grpSpPr>
        <a:xfrm>
          <a:off x="0" y="0"/>
          <a:ext cx="0" cy="0"/>
          <a:chOff x="0" y="0"/>
          <a:chExt cx="0" cy="0"/>
        </a:xfrm>
      </p:grpSpPr>
      <p:sp>
        <p:nvSpPr>
          <p:cNvPr id="261" name="Google Shape;261;p35"/>
          <p:cNvSpPr/>
          <p:nvPr/>
        </p:nvSpPr>
        <p:spPr>
          <a:xfrm>
            <a:off x="0" y="3970150"/>
            <a:ext cx="9144000" cy="1192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2" name="Google Shape;262;p35"/>
          <p:cNvGrpSpPr/>
          <p:nvPr/>
        </p:nvGrpSpPr>
        <p:grpSpPr>
          <a:xfrm>
            <a:off x="357300" y="195151"/>
            <a:ext cx="8429425" cy="3697039"/>
            <a:chOff x="357288" y="195150"/>
            <a:chExt cx="8429425" cy="4753200"/>
          </a:xfrm>
        </p:grpSpPr>
        <p:cxnSp>
          <p:nvCxnSpPr>
            <p:cNvPr id="263" name="Google Shape;263;p35"/>
            <p:cNvCxnSpPr/>
            <p:nvPr/>
          </p:nvCxnSpPr>
          <p:spPr>
            <a:xfrm>
              <a:off x="8786713" y="195150"/>
              <a:ext cx="0" cy="4753200"/>
            </a:xfrm>
            <a:prstGeom prst="straightConnector1">
              <a:avLst/>
            </a:prstGeom>
            <a:noFill/>
            <a:ln w="9525" cap="flat" cmpd="sng">
              <a:solidFill>
                <a:schemeClr val="accent1"/>
              </a:solidFill>
              <a:prstDash val="solid"/>
              <a:round/>
              <a:headEnd type="none" w="med" len="med"/>
              <a:tailEnd type="none" w="med" len="med"/>
            </a:ln>
          </p:spPr>
        </p:cxnSp>
        <p:cxnSp>
          <p:nvCxnSpPr>
            <p:cNvPr id="264" name="Google Shape;264;p35"/>
            <p:cNvCxnSpPr/>
            <p:nvPr/>
          </p:nvCxnSpPr>
          <p:spPr>
            <a:xfrm>
              <a:off x="357288" y="195150"/>
              <a:ext cx="0" cy="4753200"/>
            </a:xfrm>
            <a:prstGeom prst="straightConnector1">
              <a:avLst/>
            </a:prstGeom>
            <a:noFill/>
            <a:ln w="9525" cap="flat" cmpd="sng">
              <a:solidFill>
                <a:schemeClr val="accent1"/>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Average Sans"/>
              <a:buNone/>
              <a:defRPr sz="3500">
                <a:solidFill>
                  <a:schemeClr val="dk1"/>
                </a:solidFill>
                <a:latin typeface="Average Sans"/>
                <a:ea typeface="Average Sans"/>
                <a:cs typeface="Average Sans"/>
                <a:sym typeface="Average Sans"/>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1"/>
              </a:buClr>
              <a:buSzPts val="1400"/>
              <a:buFont typeface="Akatab"/>
              <a:buChar char="●"/>
              <a:defRPr>
                <a:solidFill>
                  <a:schemeClr val="dk1"/>
                </a:solidFill>
                <a:latin typeface="Akatab"/>
                <a:ea typeface="Akatab"/>
                <a:cs typeface="Akatab"/>
                <a:sym typeface="Akatab"/>
              </a:defRPr>
            </a:lvl1pPr>
            <a:lvl2pPr marL="914400" lvl="1" indent="-317500" rtl="0">
              <a:lnSpc>
                <a:spcPct val="115000"/>
              </a:lnSpc>
              <a:spcBef>
                <a:spcPts val="1600"/>
              </a:spcBef>
              <a:spcAft>
                <a:spcPts val="0"/>
              </a:spcAft>
              <a:buClr>
                <a:schemeClr val="dk1"/>
              </a:buClr>
              <a:buSzPts val="1400"/>
              <a:buFont typeface="Akatab"/>
              <a:buChar char="○"/>
              <a:defRPr>
                <a:solidFill>
                  <a:schemeClr val="dk1"/>
                </a:solidFill>
                <a:latin typeface="Akatab"/>
                <a:ea typeface="Akatab"/>
                <a:cs typeface="Akatab"/>
                <a:sym typeface="Akatab"/>
              </a:defRPr>
            </a:lvl2pPr>
            <a:lvl3pPr marL="1371600" lvl="2" indent="-317500" rtl="0">
              <a:lnSpc>
                <a:spcPct val="115000"/>
              </a:lnSpc>
              <a:spcBef>
                <a:spcPts val="1600"/>
              </a:spcBef>
              <a:spcAft>
                <a:spcPts val="0"/>
              </a:spcAft>
              <a:buClr>
                <a:schemeClr val="dk1"/>
              </a:buClr>
              <a:buSzPts val="1400"/>
              <a:buFont typeface="Akatab"/>
              <a:buChar char="■"/>
              <a:defRPr>
                <a:solidFill>
                  <a:schemeClr val="dk1"/>
                </a:solidFill>
                <a:latin typeface="Akatab"/>
                <a:ea typeface="Akatab"/>
                <a:cs typeface="Akatab"/>
                <a:sym typeface="Akatab"/>
              </a:defRPr>
            </a:lvl3pPr>
            <a:lvl4pPr marL="1828800" lvl="3" indent="-317500" rtl="0">
              <a:lnSpc>
                <a:spcPct val="115000"/>
              </a:lnSpc>
              <a:spcBef>
                <a:spcPts val="1600"/>
              </a:spcBef>
              <a:spcAft>
                <a:spcPts val="0"/>
              </a:spcAft>
              <a:buClr>
                <a:schemeClr val="dk1"/>
              </a:buClr>
              <a:buSzPts val="1400"/>
              <a:buFont typeface="Akatab"/>
              <a:buChar char="●"/>
              <a:defRPr>
                <a:solidFill>
                  <a:schemeClr val="dk1"/>
                </a:solidFill>
                <a:latin typeface="Akatab"/>
                <a:ea typeface="Akatab"/>
                <a:cs typeface="Akatab"/>
                <a:sym typeface="Akatab"/>
              </a:defRPr>
            </a:lvl4pPr>
            <a:lvl5pPr marL="2286000" lvl="4" indent="-317500" rtl="0">
              <a:lnSpc>
                <a:spcPct val="115000"/>
              </a:lnSpc>
              <a:spcBef>
                <a:spcPts val="1600"/>
              </a:spcBef>
              <a:spcAft>
                <a:spcPts val="0"/>
              </a:spcAft>
              <a:buClr>
                <a:schemeClr val="dk1"/>
              </a:buClr>
              <a:buSzPts val="1400"/>
              <a:buFont typeface="Akatab"/>
              <a:buChar char="○"/>
              <a:defRPr>
                <a:solidFill>
                  <a:schemeClr val="dk1"/>
                </a:solidFill>
                <a:latin typeface="Akatab"/>
                <a:ea typeface="Akatab"/>
                <a:cs typeface="Akatab"/>
                <a:sym typeface="Akatab"/>
              </a:defRPr>
            </a:lvl5pPr>
            <a:lvl6pPr marL="2743200" lvl="5" indent="-317500" rtl="0">
              <a:lnSpc>
                <a:spcPct val="115000"/>
              </a:lnSpc>
              <a:spcBef>
                <a:spcPts val="1600"/>
              </a:spcBef>
              <a:spcAft>
                <a:spcPts val="0"/>
              </a:spcAft>
              <a:buClr>
                <a:schemeClr val="dk1"/>
              </a:buClr>
              <a:buSzPts val="1400"/>
              <a:buFont typeface="Akatab"/>
              <a:buChar char="■"/>
              <a:defRPr>
                <a:solidFill>
                  <a:schemeClr val="dk1"/>
                </a:solidFill>
                <a:latin typeface="Akatab"/>
                <a:ea typeface="Akatab"/>
                <a:cs typeface="Akatab"/>
                <a:sym typeface="Akatab"/>
              </a:defRPr>
            </a:lvl6pPr>
            <a:lvl7pPr marL="3200400" lvl="6" indent="-317500" rtl="0">
              <a:lnSpc>
                <a:spcPct val="115000"/>
              </a:lnSpc>
              <a:spcBef>
                <a:spcPts val="1600"/>
              </a:spcBef>
              <a:spcAft>
                <a:spcPts val="0"/>
              </a:spcAft>
              <a:buClr>
                <a:schemeClr val="dk1"/>
              </a:buClr>
              <a:buSzPts val="1400"/>
              <a:buFont typeface="Akatab"/>
              <a:buChar char="●"/>
              <a:defRPr>
                <a:solidFill>
                  <a:schemeClr val="dk1"/>
                </a:solidFill>
                <a:latin typeface="Akatab"/>
                <a:ea typeface="Akatab"/>
                <a:cs typeface="Akatab"/>
                <a:sym typeface="Akatab"/>
              </a:defRPr>
            </a:lvl7pPr>
            <a:lvl8pPr marL="3657600" lvl="7" indent="-317500" rtl="0">
              <a:lnSpc>
                <a:spcPct val="115000"/>
              </a:lnSpc>
              <a:spcBef>
                <a:spcPts val="1600"/>
              </a:spcBef>
              <a:spcAft>
                <a:spcPts val="0"/>
              </a:spcAft>
              <a:buClr>
                <a:schemeClr val="dk1"/>
              </a:buClr>
              <a:buSzPts val="1400"/>
              <a:buFont typeface="Akatab"/>
              <a:buChar char="○"/>
              <a:defRPr>
                <a:solidFill>
                  <a:schemeClr val="dk1"/>
                </a:solidFill>
                <a:latin typeface="Akatab"/>
                <a:ea typeface="Akatab"/>
                <a:cs typeface="Akatab"/>
                <a:sym typeface="Akatab"/>
              </a:defRPr>
            </a:lvl8pPr>
            <a:lvl9pPr marL="4114800" lvl="8" indent="-317500" rtl="0">
              <a:lnSpc>
                <a:spcPct val="115000"/>
              </a:lnSpc>
              <a:spcBef>
                <a:spcPts val="1600"/>
              </a:spcBef>
              <a:spcAft>
                <a:spcPts val="1600"/>
              </a:spcAft>
              <a:buClr>
                <a:schemeClr val="dk1"/>
              </a:buClr>
              <a:buSzPts val="1400"/>
              <a:buFont typeface="Akatab"/>
              <a:buChar char="■"/>
              <a:defRPr>
                <a:solidFill>
                  <a:schemeClr val="dk1"/>
                </a:solidFill>
                <a:latin typeface="Akatab"/>
                <a:ea typeface="Akatab"/>
                <a:cs typeface="Akatab"/>
                <a:sym typeface="Akatab"/>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5" r:id="rId6"/>
    <p:sldLayoutId id="2147483658" r:id="rId7"/>
    <p:sldLayoutId id="2147483659" r:id="rId8"/>
    <p:sldLayoutId id="2147483660" r:id="rId9"/>
    <p:sldLayoutId id="2147483668" r:id="rId10"/>
    <p:sldLayoutId id="2147483671" r:id="rId11"/>
    <p:sldLayoutId id="2147483677" r:id="rId12"/>
    <p:sldLayoutId id="2147483680" r:id="rId13"/>
    <p:sldLayoutId id="214748368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3.jfif"/><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fi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9.jfif"/><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9"/>
          <p:cNvSpPr/>
          <p:nvPr/>
        </p:nvSpPr>
        <p:spPr>
          <a:xfrm>
            <a:off x="0" y="0"/>
            <a:ext cx="3834900" cy="5162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9"/>
          <p:cNvSpPr txBox="1">
            <a:spLocks noGrp="1"/>
          </p:cNvSpPr>
          <p:nvPr>
            <p:ph type="ctrTitle"/>
          </p:nvPr>
        </p:nvSpPr>
        <p:spPr>
          <a:xfrm>
            <a:off x="4330841" y="1586749"/>
            <a:ext cx="3907772" cy="1988602"/>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id-ID" sz="3200" dirty="0" smtClean="0">
                <a:latin typeface="Broadway" panose="04040905080B02020502" pitchFamily="82" charset="0"/>
              </a:rPr>
              <a:t>Gg Neurokognitif  &amp; Gg Psikologis     Terkait Penuaan</a:t>
            </a:r>
            <a:endParaRPr sz="3200" dirty="0">
              <a:latin typeface="Broadway" panose="04040905080B02020502" pitchFamily="82" charset="0"/>
            </a:endParaRPr>
          </a:p>
        </p:txBody>
      </p:sp>
      <p:sp>
        <p:nvSpPr>
          <p:cNvPr id="279" name="Google Shape;279;p39"/>
          <p:cNvSpPr txBox="1"/>
          <p:nvPr/>
        </p:nvSpPr>
        <p:spPr>
          <a:xfrm>
            <a:off x="6873073" y="535000"/>
            <a:ext cx="1913815" cy="420300"/>
          </a:xfrm>
          <a:prstGeom prst="rect">
            <a:avLst/>
          </a:prstGeom>
          <a:solidFill>
            <a:schemeClr val="accent1"/>
          </a:solid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id-ID" sz="1700" dirty="0" smtClean="0">
                <a:solidFill>
                  <a:srgbClr val="FF0000"/>
                </a:solidFill>
                <a:latin typeface="Average Sans"/>
                <a:ea typeface="Average Sans"/>
                <a:cs typeface="Average Sans"/>
                <a:sym typeface="Average Sans"/>
              </a:rPr>
              <a:t>Gg Mental Organik</a:t>
            </a:r>
            <a:endParaRPr sz="1700" dirty="0">
              <a:solidFill>
                <a:srgbClr val="FF0000"/>
              </a:solidFill>
              <a:latin typeface="Average Sans"/>
              <a:ea typeface="Average Sans"/>
              <a:cs typeface="Average Sans"/>
              <a:sym typeface="Average Sans"/>
            </a:endParaRPr>
          </a:p>
        </p:txBody>
      </p:sp>
      <p:cxnSp>
        <p:nvCxnSpPr>
          <p:cNvPr id="281" name="Google Shape;281;p39"/>
          <p:cNvCxnSpPr/>
          <p:nvPr/>
        </p:nvCxnSpPr>
        <p:spPr>
          <a:xfrm>
            <a:off x="357288" y="195150"/>
            <a:ext cx="0" cy="4753200"/>
          </a:xfrm>
          <a:prstGeom prst="straightConnector1">
            <a:avLst/>
          </a:prstGeom>
          <a:noFill/>
          <a:ln w="9525" cap="flat" cmpd="sng">
            <a:solidFill>
              <a:schemeClr val="lt1"/>
            </a:solidFill>
            <a:prstDash val="solid"/>
            <a:round/>
            <a:headEnd type="none" w="med" len="med"/>
            <a:tailEnd type="none" w="med" len="med"/>
          </a:ln>
        </p:spPr>
      </p:cxnSp>
      <p:pic>
        <p:nvPicPr>
          <p:cNvPr id="3" name="Picture Placeholder 2"/>
          <p:cNvPicPr>
            <a:picLocks noGrp="1" noChangeAspect="1"/>
          </p:cNvPicPr>
          <p:nvPr>
            <p:ph type="pic" idx="2"/>
          </p:nvPr>
        </p:nvPicPr>
        <p:blipFill>
          <a:blip r:embed="rId3">
            <a:extLst>
              <a:ext uri="{28A0092B-C50C-407E-A947-70E740481C1C}">
                <a14:useLocalDpi xmlns:a14="http://schemas.microsoft.com/office/drawing/2010/main" val="0"/>
              </a:ext>
            </a:extLst>
          </a:blip>
          <a:srcRect l="7659" r="7659"/>
          <a:stretch>
            <a:fillRect/>
          </a:stretch>
        </p:blipFill>
        <p:spPr>
          <a:xfrm>
            <a:off x="701349" y="491234"/>
            <a:ext cx="3629491" cy="4161153"/>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p:nvPr/>
        </p:nvSpPr>
        <p:spPr>
          <a:xfrm>
            <a:off x="25" y="18650"/>
            <a:ext cx="9144000" cy="2176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2"/>
          <p:cNvSpPr txBox="1">
            <a:spLocks noGrp="1"/>
          </p:cNvSpPr>
          <p:nvPr>
            <p:ph type="subTitle" idx="1"/>
          </p:nvPr>
        </p:nvSpPr>
        <p:spPr>
          <a:xfrm>
            <a:off x="861645" y="2783393"/>
            <a:ext cx="7420708" cy="2120202"/>
          </a:xfrm>
          <a:prstGeom prst="rect">
            <a:avLst/>
          </a:prstGeom>
        </p:spPr>
        <p:txBody>
          <a:bodyPr spcFirstLastPara="1" wrap="square" lIns="91425" tIns="91425" rIns="91425" bIns="91425" anchor="t" anchorCtr="0">
            <a:noAutofit/>
          </a:bodyPr>
          <a:lstStyle/>
          <a:p>
            <a:pPr marL="0" lvl="0" indent="0"/>
            <a:r>
              <a:rPr lang="id-ID" sz="2400" dirty="0" smtClean="0">
                <a:latin typeface="Akatab" panose="020B0604020202020204" charset="0"/>
                <a:ea typeface="Akatab" panose="020B0604020202020204" charset="0"/>
                <a:cs typeface="Akatab" panose="020B0604020202020204" charset="0"/>
              </a:rPr>
              <a:t>Dlm </a:t>
            </a:r>
            <a:r>
              <a:rPr lang="id-ID" sz="2400" dirty="0">
                <a:latin typeface="Akatab" panose="020B0604020202020204" charset="0"/>
                <a:ea typeface="Akatab" panose="020B0604020202020204" charset="0"/>
                <a:cs typeface="Akatab" panose="020B0604020202020204" charset="0"/>
              </a:rPr>
              <a:t>DSM III dikenal dgn </a:t>
            </a:r>
            <a:r>
              <a:rPr lang="en-US" sz="2400" dirty="0" err="1">
                <a:latin typeface="Akatab" panose="020B0604020202020204" charset="0"/>
                <a:ea typeface="Akatab" panose="020B0604020202020204" charset="0"/>
                <a:cs typeface="Akatab" panose="020B0604020202020204" charset="0"/>
              </a:rPr>
              <a:t>istilah</a:t>
            </a:r>
            <a:r>
              <a:rPr lang="en-US" sz="2400" dirty="0">
                <a:latin typeface="Akatab" panose="020B0604020202020204" charset="0"/>
                <a:ea typeface="Akatab" panose="020B0604020202020204" charset="0"/>
                <a:cs typeface="Akatab" panose="020B0604020202020204" charset="0"/>
              </a:rPr>
              <a:t> </a:t>
            </a:r>
            <a:r>
              <a:rPr lang="en-US" sz="2400" dirty="0" err="1" smtClean="0">
                <a:solidFill>
                  <a:srgbClr val="FF0000"/>
                </a:solidFill>
                <a:latin typeface="Bradley Hand ITC" panose="03070402050302030203" pitchFamily="66" charset="0"/>
                <a:ea typeface="Akatab" panose="020B0604020202020204" charset="0"/>
                <a:cs typeface="Akatab" panose="020B0604020202020204" charset="0"/>
              </a:rPr>
              <a:t>Gg</a:t>
            </a:r>
            <a:r>
              <a:rPr lang="en-US" sz="2400" dirty="0" smtClean="0">
                <a:solidFill>
                  <a:srgbClr val="FF0000"/>
                </a:solidFill>
                <a:latin typeface="Bradley Hand ITC" panose="03070402050302030203" pitchFamily="66" charset="0"/>
                <a:ea typeface="Akatab" panose="020B0604020202020204" charset="0"/>
                <a:cs typeface="Akatab" panose="020B0604020202020204" charset="0"/>
              </a:rPr>
              <a:t> </a:t>
            </a:r>
            <a:r>
              <a:rPr lang="en-US" sz="2400" dirty="0">
                <a:solidFill>
                  <a:srgbClr val="FF0000"/>
                </a:solidFill>
                <a:latin typeface="Bradley Hand ITC" panose="03070402050302030203" pitchFamily="66" charset="0"/>
                <a:ea typeface="Akatab" panose="020B0604020202020204" charset="0"/>
                <a:cs typeface="Akatab" panose="020B0604020202020204" charset="0"/>
              </a:rPr>
              <a:t>mental </a:t>
            </a:r>
            <a:r>
              <a:rPr lang="en-US" sz="2400" dirty="0" err="1">
                <a:solidFill>
                  <a:srgbClr val="FF0000"/>
                </a:solidFill>
                <a:latin typeface="Bradley Hand ITC" panose="03070402050302030203" pitchFamily="66" charset="0"/>
                <a:ea typeface="Akatab" panose="020B0604020202020204" charset="0"/>
                <a:cs typeface="Akatab" panose="020B0604020202020204" charset="0"/>
              </a:rPr>
              <a:t>organik</a:t>
            </a:r>
            <a:r>
              <a:rPr lang="en-US" sz="2400" dirty="0">
                <a:latin typeface="Akatab" panose="020B0604020202020204" charset="0"/>
                <a:ea typeface="Akatab" panose="020B0604020202020204" charset="0"/>
                <a:cs typeface="Akatab" panose="020B0604020202020204" charset="0"/>
              </a:rPr>
              <a:t> (GMO)</a:t>
            </a:r>
            <a:r>
              <a:rPr lang="id-ID" sz="2400" dirty="0">
                <a:latin typeface="Akatab" panose="020B0604020202020204" charset="0"/>
                <a:ea typeface="Akatab" panose="020B0604020202020204" charset="0"/>
                <a:cs typeface="Akatab" panose="020B0604020202020204" charset="0"/>
              </a:rPr>
              <a:t> </a:t>
            </a:r>
            <a:r>
              <a:rPr lang="id-ID" sz="2400" dirty="0" smtClean="0">
                <a:latin typeface="Akatab" panose="020B0604020202020204" charset="0"/>
                <a:ea typeface="Akatab" panose="020B0604020202020204" charset="0"/>
                <a:cs typeface="Akatab" panose="020B0604020202020204" charset="0"/>
              </a:rPr>
              <a:t>namun </a:t>
            </a:r>
            <a:r>
              <a:rPr lang="en-US" sz="2400" dirty="0" err="1">
                <a:latin typeface="Akatab" panose="020B0604020202020204" charset="0"/>
                <a:ea typeface="Akatab" panose="020B0604020202020204" charset="0"/>
                <a:cs typeface="Akatab" panose="020B0604020202020204" charset="0"/>
              </a:rPr>
              <a:t>pada</a:t>
            </a:r>
            <a:r>
              <a:rPr lang="en-US" sz="2400" dirty="0">
                <a:latin typeface="Akatab" panose="020B0604020202020204" charset="0"/>
                <a:ea typeface="Akatab" panose="020B0604020202020204" charset="0"/>
                <a:cs typeface="Akatab" panose="020B0604020202020204" charset="0"/>
              </a:rPr>
              <a:t> DSM IV</a:t>
            </a:r>
            <a:r>
              <a:rPr lang="id-ID" sz="2400" dirty="0">
                <a:latin typeface="Akatab" panose="020B0604020202020204" charset="0"/>
                <a:ea typeface="Akatab" panose="020B0604020202020204" charset="0"/>
                <a:cs typeface="Akatab" panose="020B0604020202020204" charset="0"/>
              </a:rPr>
              <a:t> maupun </a:t>
            </a:r>
            <a:r>
              <a:rPr lang="id-ID" sz="2400" dirty="0" smtClean="0">
                <a:latin typeface="Akatab" panose="020B0604020202020204" charset="0"/>
                <a:ea typeface="Akatab" panose="020B0604020202020204" charset="0"/>
                <a:cs typeface="Akatab" panose="020B0604020202020204" charset="0"/>
              </a:rPr>
              <a:t>V </a:t>
            </a:r>
            <a:r>
              <a:rPr lang="en-US" sz="2400" dirty="0" err="1">
                <a:latin typeface="Akatab" panose="020B0604020202020204" charset="0"/>
                <a:ea typeface="Akatab" panose="020B0604020202020204" charset="0"/>
                <a:cs typeface="Akatab" panose="020B0604020202020204" charset="0"/>
              </a:rPr>
              <a:t>disebut</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dgn</a:t>
            </a:r>
            <a:r>
              <a:rPr lang="en-US" sz="2400" dirty="0">
                <a:latin typeface="Akatab" panose="020B0604020202020204" charset="0"/>
                <a:ea typeface="Akatab" panose="020B0604020202020204" charset="0"/>
                <a:cs typeface="Akatab" panose="020B0604020202020204" charset="0"/>
              </a:rPr>
              <a:t> </a:t>
            </a:r>
            <a:r>
              <a:rPr lang="id-ID" sz="2400" dirty="0" smtClean="0">
                <a:solidFill>
                  <a:srgbClr val="FF0000"/>
                </a:solidFill>
                <a:latin typeface="Bradley Hand ITC" panose="03070402050302030203" pitchFamily="66" charset="0"/>
                <a:ea typeface="Akatab" panose="020B0604020202020204" charset="0"/>
                <a:cs typeface="Akatab" panose="020B0604020202020204" charset="0"/>
              </a:rPr>
              <a:t>Gg </a:t>
            </a:r>
            <a:r>
              <a:rPr lang="id-ID" sz="2400" dirty="0">
                <a:solidFill>
                  <a:srgbClr val="FF0000"/>
                </a:solidFill>
                <a:latin typeface="Bradley Hand ITC" panose="03070402050302030203" pitchFamily="66" charset="0"/>
                <a:ea typeface="Akatab" panose="020B0604020202020204" charset="0"/>
                <a:cs typeface="Akatab" panose="020B0604020202020204" charset="0"/>
              </a:rPr>
              <a:t>neuro</a:t>
            </a:r>
            <a:r>
              <a:rPr lang="en-US" sz="2400" dirty="0" err="1" smtClean="0">
                <a:solidFill>
                  <a:srgbClr val="FF0000"/>
                </a:solidFill>
                <a:latin typeface="Bradley Hand ITC" panose="03070402050302030203" pitchFamily="66" charset="0"/>
                <a:ea typeface="Akatab" panose="020B0604020202020204" charset="0"/>
                <a:cs typeface="Akatab" panose="020B0604020202020204" charset="0"/>
              </a:rPr>
              <a:t>kognitif</a:t>
            </a:r>
            <a:r>
              <a:rPr lang="id-ID" sz="2400" dirty="0">
                <a:latin typeface="Akatab" panose="020B0604020202020204" charset="0"/>
                <a:ea typeface="Akatab" panose="020B0604020202020204" charset="0"/>
                <a:cs typeface="Akatab" panose="020B0604020202020204" charset="0"/>
              </a:rPr>
              <a:t> </a:t>
            </a:r>
            <a:r>
              <a:rPr lang="en-US" sz="2400" dirty="0" err="1" smtClean="0">
                <a:latin typeface="Akatab" panose="020B0604020202020204" charset="0"/>
                <a:ea typeface="Akatab" panose="020B0604020202020204" charset="0"/>
                <a:cs typeface="Akatab" panose="020B0604020202020204" charset="0"/>
              </a:rPr>
              <a:t>yaitu</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gangguan</a:t>
            </a:r>
            <a:r>
              <a:rPr lang="en-US" sz="2400" dirty="0">
                <a:latin typeface="Akatab" panose="020B0604020202020204" charset="0"/>
                <a:ea typeface="Akatab" panose="020B0604020202020204" charset="0"/>
                <a:cs typeface="Akatab" panose="020B0604020202020204" charset="0"/>
              </a:rPr>
              <a:t> dl</a:t>
            </a:r>
            <a:r>
              <a:rPr lang="id-ID" sz="2400" dirty="0">
                <a:latin typeface="Akatab" panose="020B0604020202020204" charset="0"/>
                <a:ea typeface="Akatab" panose="020B0604020202020204" charset="0"/>
                <a:cs typeface="Akatab" panose="020B0604020202020204" charset="0"/>
              </a:rPr>
              <a:t>m</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pikiran</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atau</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ingatan</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yg</a:t>
            </a:r>
            <a:r>
              <a:rPr lang="en-US" sz="2400" dirty="0">
                <a:latin typeface="Akatab" panose="020B0604020202020204" charset="0"/>
                <a:ea typeface="Akatab" panose="020B0604020202020204" charset="0"/>
                <a:cs typeface="Akatab" panose="020B0604020202020204" charset="0"/>
              </a:rPr>
              <a:t> </a:t>
            </a:r>
            <a:r>
              <a:rPr lang="en-US" sz="2400" dirty="0" err="1" smtClean="0">
                <a:latin typeface="Akatab" panose="020B0604020202020204" charset="0"/>
                <a:ea typeface="Akatab" panose="020B0604020202020204" charset="0"/>
                <a:cs typeface="Akatab" panose="020B0604020202020204" charset="0"/>
              </a:rPr>
              <a:t>mengg</a:t>
            </a:r>
            <a:r>
              <a:rPr lang="id-ID" sz="2400" dirty="0" smtClean="0">
                <a:latin typeface="Akatab" panose="020B0604020202020204" charset="0"/>
                <a:ea typeface="Akatab" panose="020B0604020202020204" charset="0"/>
                <a:cs typeface="Akatab" panose="020B0604020202020204" charset="0"/>
              </a:rPr>
              <a:t>am</a:t>
            </a:r>
            <a:r>
              <a:rPr lang="en-US" sz="2400" dirty="0" smtClean="0">
                <a:latin typeface="Akatab" panose="020B0604020202020204" charset="0"/>
                <a:ea typeface="Akatab" panose="020B0604020202020204" charset="0"/>
                <a:cs typeface="Akatab" panose="020B0604020202020204" charset="0"/>
              </a:rPr>
              <a:t>b</a:t>
            </a:r>
            <a:r>
              <a:rPr lang="id-ID" sz="2400" dirty="0" smtClean="0">
                <a:latin typeface="Akatab" panose="020B0604020202020204" charset="0"/>
                <a:ea typeface="Akatab" panose="020B0604020202020204" charset="0"/>
                <a:cs typeface="Akatab" panose="020B0604020202020204" charset="0"/>
              </a:rPr>
              <a:t>a</a:t>
            </a:r>
            <a:r>
              <a:rPr lang="en-US" sz="2400" dirty="0" err="1" smtClean="0">
                <a:latin typeface="Akatab" panose="020B0604020202020204" charset="0"/>
                <a:ea typeface="Akatab" panose="020B0604020202020204" charset="0"/>
                <a:cs typeface="Akatab" panose="020B0604020202020204" charset="0"/>
              </a:rPr>
              <a:t>rkan</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peru</a:t>
            </a:r>
            <a:r>
              <a:rPr lang="id-ID" sz="2400" dirty="0" smtClean="0">
                <a:latin typeface="Akatab" panose="020B0604020202020204" charset="0"/>
                <a:ea typeface="Akatab" panose="020B0604020202020204" charset="0"/>
                <a:cs typeface="Akatab" panose="020B0604020202020204" charset="0"/>
              </a:rPr>
              <a:t>bahan</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nyata</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dari</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tingkat</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fungsi</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individu</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yg</a:t>
            </a:r>
            <a:r>
              <a:rPr lang="en-US" sz="2400" dirty="0">
                <a:latin typeface="Akatab" panose="020B0604020202020204" charset="0"/>
                <a:ea typeface="Akatab" panose="020B0604020202020204" charset="0"/>
                <a:cs typeface="Akatab" panose="020B0604020202020204" charset="0"/>
              </a:rPr>
              <a:t> </a:t>
            </a:r>
            <a:r>
              <a:rPr lang="en-US" sz="2400" dirty="0" smtClean="0">
                <a:latin typeface="Akatab" panose="020B0604020202020204" charset="0"/>
                <a:ea typeface="Akatab" panose="020B0604020202020204" charset="0"/>
                <a:cs typeface="Akatab" panose="020B0604020202020204" charset="0"/>
              </a:rPr>
              <a:t>s</a:t>
            </a:r>
            <a:r>
              <a:rPr lang="id-ID" sz="2400" dirty="0" smtClean="0">
                <a:latin typeface="Akatab" panose="020B0604020202020204" charset="0"/>
                <a:ea typeface="Akatab" panose="020B0604020202020204" charset="0"/>
                <a:cs typeface="Akatab" panose="020B0604020202020204" charset="0"/>
              </a:rPr>
              <a:t>e</a:t>
            </a:r>
            <a:r>
              <a:rPr lang="en-US" sz="2400" dirty="0" smtClean="0">
                <a:latin typeface="Akatab" panose="020B0604020202020204" charset="0"/>
                <a:ea typeface="Akatab" panose="020B0604020202020204" charset="0"/>
                <a:cs typeface="Akatab" panose="020B0604020202020204" charset="0"/>
              </a:rPr>
              <a:t>b</a:t>
            </a:r>
            <a:r>
              <a:rPr lang="id-ID" sz="2400" dirty="0" smtClean="0">
                <a:latin typeface="Akatab" panose="020B0604020202020204" charset="0"/>
                <a:ea typeface="Akatab" panose="020B0604020202020204" charset="0"/>
                <a:cs typeface="Akatab" panose="020B0604020202020204" charset="0"/>
              </a:rPr>
              <a:t>e</a:t>
            </a:r>
            <a:r>
              <a:rPr lang="en-US" sz="2400" dirty="0" smtClean="0">
                <a:latin typeface="Akatab" panose="020B0604020202020204" charset="0"/>
                <a:ea typeface="Akatab" panose="020B0604020202020204" charset="0"/>
                <a:cs typeface="Akatab" panose="020B0604020202020204" charset="0"/>
              </a:rPr>
              <a:t>l</a:t>
            </a:r>
            <a:r>
              <a:rPr lang="id-ID" sz="2400" dirty="0" smtClean="0">
                <a:latin typeface="Akatab" panose="020B0604020202020204" charset="0"/>
                <a:ea typeface="Akatab" panose="020B0604020202020204" charset="0"/>
                <a:cs typeface="Akatab" panose="020B0604020202020204" charset="0"/>
              </a:rPr>
              <a:t>u</a:t>
            </a:r>
            <a:r>
              <a:rPr lang="en-US" sz="2400" dirty="0" err="1" smtClean="0">
                <a:latin typeface="Akatab" panose="020B0604020202020204" charset="0"/>
                <a:ea typeface="Akatab" panose="020B0604020202020204" charset="0"/>
                <a:cs typeface="Akatab" panose="020B0604020202020204" charset="0"/>
              </a:rPr>
              <a:t>mnya</a:t>
            </a:r>
            <a:endParaRPr sz="2400" dirty="0">
              <a:latin typeface="Akatab" panose="020B0604020202020204" charset="0"/>
              <a:ea typeface="Akatab" panose="020B0604020202020204" charset="0"/>
              <a:cs typeface="Akatab" panose="020B0604020202020204" charset="0"/>
            </a:endParaRPr>
          </a:p>
        </p:txBody>
      </p:sp>
      <p:pic>
        <p:nvPicPr>
          <p:cNvPr id="8" name="Picture 2" descr="C:\Users\yulianita\Downloads\delirium\DETEKSI-DINI-DIMENSIA-PADA-LANSIA.png"/>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t="22912" b="22912"/>
          <a:stretch>
            <a:fillRect/>
          </a:stretch>
        </p:blipFill>
        <p:spPr bwMode="auto">
          <a:xfrm>
            <a:off x="1931437" y="361741"/>
            <a:ext cx="5281200" cy="2421652"/>
          </a:xfrm>
          <a:prstGeom prst="rect">
            <a:avLst/>
          </a:prstGeom>
          <a:ln>
            <a:noFill/>
          </a:ln>
          <a:effectLst>
            <a:softEdge rad="112500"/>
          </a:effectLst>
        </p:spPr>
      </p:pic>
    </p:spTree>
    <p:extLst>
      <p:ext uri="{BB962C8B-B14F-4D97-AF65-F5344CB8AC3E}">
        <p14:creationId xmlns:p14="http://schemas.microsoft.com/office/powerpoint/2010/main" val="2536289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p:nvPr/>
        </p:nvSpPr>
        <p:spPr>
          <a:xfrm>
            <a:off x="25" y="18650"/>
            <a:ext cx="9144000" cy="2176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2"/>
          <p:cNvSpPr txBox="1">
            <a:spLocks noGrp="1"/>
          </p:cNvSpPr>
          <p:nvPr>
            <p:ph type="subTitle" idx="1"/>
          </p:nvPr>
        </p:nvSpPr>
        <p:spPr>
          <a:xfrm>
            <a:off x="582804" y="3104940"/>
            <a:ext cx="7928149" cy="1467060"/>
          </a:xfrm>
          <a:prstGeom prst="rect">
            <a:avLst/>
          </a:prstGeom>
        </p:spPr>
        <p:txBody>
          <a:bodyPr spcFirstLastPara="1" wrap="square" lIns="91425" tIns="91425" rIns="91425" bIns="91425" anchor="t" anchorCtr="0">
            <a:noAutofit/>
          </a:bodyPr>
          <a:lstStyle/>
          <a:p>
            <a:pPr marL="0" lvl="0" indent="0"/>
            <a:r>
              <a:rPr lang="en-US" sz="2400" dirty="0" err="1" smtClean="0">
                <a:latin typeface="Akatab" panose="020B0604020202020204" charset="0"/>
                <a:ea typeface="Akatab" panose="020B0604020202020204" charset="0"/>
                <a:cs typeface="Akatab" panose="020B0604020202020204" charset="0"/>
              </a:rPr>
              <a:t>Gangguan</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ini</a:t>
            </a:r>
            <a:r>
              <a:rPr lang="en-US" sz="2400" dirty="0">
                <a:latin typeface="Akatab" panose="020B0604020202020204" charset="0"/>
                <a:ea typeface="Akatab" panose="020B0604020202020204" charset="0"/>
                <a:cs typeface="Akatab" panose="020B0604020202020204" charset="0"/>
              </a:rPr>
              <a:t> </a:t>
            </a:r>
            <a:r>
              <a:rPr lang="en-US" sz="2400" dirty="0" smtClean="0">
                <a:latin typeface="Akatab" panose="020B0604020202020204" charset="0"/>
                <a:ea typeface="Akatab" panose="020B0604020202020204" charset="0"/>
                <a:cs typeface="Akatab" panose="020B0604020202020204" charset="0"/>
              </a:rPr>
              <a:t>t</a:t>
            </a:r>
            <a:r>
              <a:rPr lang="id-ID" sz="2400" dirty="0" smtClean="0">
                <a:latin typeface="Akatab" panose="020B0604020202020204" charset="0"/>
                <a:ea typeface="Akatab" panose="020B0604020202020204" charset="0"/>
                <a:cs typeface="Akatab" panose="020B0604020202020204" charset="0"/>
              </a:rPr>
              <a:t>i</a:t>
            </a:r>
            <a:r>
              <a:rPr lang="en-US" sz="2400" dirty="0" smtClean="0">
                <a:latin typeface="Akatab" panose="020B0604020202020204" charset="0"/>
                <a:ea typeface="Akatab" panose="020B0604020202020204" charset="0"/>
                <a:cs typeface="Akatab" panose="020B0604020202020204" charset="0"/>
              </a:rPr>
              <a:t>d</a:t>
            </a:r>
            <a:r>
              <a:rPr lang="id-ID" sz="2400" dirty="0" smtClean="0">
                <a:latin typeface="Akatab" panose="020B0604020202020204" charset="0"/>
                <a:ea typeface="Akatab" panose="020B0604020202020204" charset="0"/>
                <a:cs typeface="Akatab" panose="020B0604020202020204" charset="0"/>
              </a:rPr>
              <a:t>a</a:t>
            </a:r>
            <a:r>
              <a:rPr lang="en-US" sz="2400" dirty="0" smtClean="0">
                <a:latin typeface="Akatab" panose="020B0604020202020204" charset="0"/>
                <a:ea typeface="Akatab" panose="020B0604020202020204" charset="0"/>
                <a:cs typeface="Akatab" panose="020B0604020202020204" charset="0"/>
              </a:rPr>
              <a:t>k </a:t>
            </a:r>
            <a:r>
              <a:rPr lang="en-US" sz="2400" dirty="0" err="1">
                <a:latin typeface="Akatab" panose="020B0604020202020204" charset="0"/>
                <a:ea typeface="Akatab" panose="020B0604020202020204" charset="0"/>
                <a:cs typeface="Akatab" panose="020B0604020202020204" charset="0"/>
              </a:rPr>
              <a:t>memiliki</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dasar</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psikologis</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melainkan</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krn</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kondisi</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fisik</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medis</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maupun</a:t>
            </a:r>
            <a:r>
              <a:rPr lang="en-US" sz="2400" dirty="0">
                <a:latin typeface="Akatab" panose="020B0604020202020204" charset="0"/>
                <a:ea typeface="Akatab" panose="020B0604020202020204" charset="0"/>
                <a:cs typeface="Akatab" panose="020B0604020202020204" charset="0"/>
              </a:rPr>
              <a:t> </a:t>
            </a:r>
            <a:r>
              <a:rPr lang="en-US" sz="2400" dirty="0" smtClean="0">
                <a:latin typeface="Akatab" panose="020B0604020202020204" charset="0"/>
                <a:ea typeface="Akatab" panose="020B0604020202020204" charset="0"/>
                <a:cs typeface="Akatab" panose="020B0604020202020204" charset="0"/>
              </a:rPr>
              <a:t>p</a:t>
            </a:r>
            <a:r>
              <a:rPr lang="id-ID" sz="2400" dirty="0" smtClean="0">
                <a:latin typeface="Akatab" panose="020B0604020202020204" charset="0"/>
                <a:ea typeface="Akatab" panose="020B0604020202020204" charset="0"/>
                <a:cs typeface="Akatab" panose="020B0604020202020204" charset="0"/>
              </a:rPr>
              <a:t>eng</a:t>
            </a:r>
            <a:r>
              <a:rPr lang="en-US" sz="2400" dirty="0" err="1" smtClean="0">
                <a:latin typeface="Akatab" panose="020B0604020202020204" charset="0"/>
                <a:ea typeface="Akatab" panose="020B0604020202020204" charset="0"/>
                <a:cs typeface="Akatab" panose="020B0604020202020204" charset="0"/>
              </a:rPr>
              <a:t>gunaan</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obat</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atau</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putus</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zat</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yg</a:t>
            </a:r>
            <a:r>
              <a:rPr lang="en-US" sz="2400" dirty="0">
                <a:latin typeface="Akatab" panose="020B0604020202020204" charset="0"/>
                <a:ea typeface="Akatab" panose="020B0604020202020204" charset="0"/>
                <a:cs typeface="Akatab" panose="020B0604020202020204" charset="0"/>
              </a:rPr>
              <a:t> </a:t>
            </a:r>
            <a:r>
              <a:rPr lang="en-US" sz="2400" dirty="0" smtClean="0">
                <a:latin typeface="Akatab" panose="020B0604020202020204" charset="0"/>
                <a:ea typeface="Akatab" panose="020B0604020202020204" charset="0"/>
                <a:cs typeface="Akatab" panose="020B0604020202020204" charset="0"/>
              </a:rPr>
              <a:t>m</a:t>
            </a:r>
            <a:r>
              <a:rPr lang="id-ID" sz="2400" dirty="0" smtClean="0">
                <a:latin typeface="Akatab" panose="020B0604020202020204" charset="0"/>
                <a:ea typeface="Akatab" panose="020B0604020202020204" charset="0"/>
                <a:cs typeface="Akatab" panose="020B0604020202020204" charset="0"/>
              </a:rPr>
              <a:t>em</a:t>
            </a:r>
            <a:r>
              <a:rPr lang="en-US" sz="2400" dirty="0" err="1" smtClean="0">
                <a:latin typeface="Akatab" panose="020B0604020202020204" charset="0"/>
                <a:ea typeface="Akatab" panose="020B0604020202020204" charset="0"/>
                <a:cs typeface="Akatab" panose="020B0604020202020204" charset="0"/>
              </a:rPr>
              <a:t>pengaruhi</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fungsi</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dari</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otak</a:t>
            </a:r>
            <a:endParaRPr sz="2400" dirty="0">
              <a:latin typeface="Akatab" panose="020B0604020202020204" charset="0"/>
              <a:ea typeface="Akatab" panose="020B0604020202020204" charset="0"/>
              <a:cs typeface="Akatab" panose="020B0604020202020204" charset="0"/>
            </a:endParaRPr>
          </a:p>
        </p:txBody>
      </p:sp>
      <p:pic>
        <p:nvPicPr>
          <p:cNvPr id="3" name="Picture Placeholder 2"/>
          <p:cNvPicPr>
            <a:picLocks noGrp="1" noChangeAspect="1"/>
          </p:cNvPicPr>
          <p:nvPr>
            <p:ph type="pic" idx="2"/>
          </p:nvPr>
        </p:nvPicPr>
        <p:blipFill>
          <a:blip r:embed="rId3">
            <a:extLst>
              <a:ext uri="{28A0092B-C50C-407E-A947-70E740481C1C}">
                <a14:useLocalDpi xmlns:a14="http://schemas.microsoft.com/office/drawing/2010/main" val="0"/>
              </a:ext>
            </a:extLst>
          </a:blip>
          <a:srcRect t="25458" b="25458"/>
          <a:stretch>
            <a:fillRect/>
          </a:stretch>
        </p:blipFill>
        <p:spPr>
          <a:xfrm>
            <a:off x="1931437" y="559756"/>
            <a:ext cx="5281200" cy="25451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64601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59"/>
          <p:cNvSpPr/>
          <p:nvPr/>
        </p:nvSpPr>
        <p:spPr>
          <a:xfrm>
            <a:off x="0" y="18650"/>
            <a:ext cx="25494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59"/>
          <p:cNvSpPr txBox="1">
            <a:spLocks noGrp="1"/>
          </p:cNvSpPr>
          <p:nvPr>
            <p:ph type="title"/>
          </p:nvPr>
        </p:nvSpPr>
        <p:spPr>
          <a:xfrm>
            <a:off x="3980025" y="910250"/>
            <a:ext cx="4370700" cy="828300"/>
          </a:xfrm>
          <a:prstGeom prst="rect">
            <a:avLst/>
          </a:prstGeom>
        </p:spPr>
        <p:txBody>
          <a:bodyPr spcFirstLastPara="1" wrap="square" lIns="91425" tIns="91425" rIns="91425" bIns="91425" anchor="b" anchorCtr="0">
            <a:noAutofit/>
          </a:bodyPr>
          <a:lstStyle/>
          <a:p>
            <a:pPr marL="457200" lvl="0" indent="-457200" algn="ctr" rtl="0">
              <a:spcBef>
                <a:spcPts val="0"/>
              </a:spcBef>
              <a:spcAft>
                <a:spcPts val="0"/>
              </a:spcAft>
              <a:buFont typeface="Wingdings 2" panose="05020102010507070707" pitchFamily="18" charset="2"/>
              <a:buChar char="A"/>
            </a:pPr>
            <a:r>
              <a:rPr lang="id-ID" sz="3200" dirty="0" smtClean="0"/>
              <a:t>DELIRIUM</a:t>
            </a:r>
            <a:endParaRPr sz="3200" dirty="0"/>
          </a:p>
        </p:txBody>
      </p:sp>
      <p:sp>
        <p:nvSpPr>
          <p:cNvPr id="524" name="Google Shape;524;p59"/>
          <p:cNvSpPr txBox="1">
            <a:spLocks noGrp="1"/>
          </p:cNvSpPr>
          <p:nvPr>
            <p:ph type="title" idx="2"/>
          </p:nvPr>
        </p:nvSpPr>
        <p:spPr>
          <a:xfrm>
            <a:off x="3980025" y="1996130"/>
            <a:ext cx="4370700" cy="1133228"/>
          </a:xfrm>
          <a:prstGeom prst="rect">
            <a:avLst/>
          </a:prstGeom>
        </p:spPr>
        <p:txBody>
          <a:bodyPr spcFirstLastPara="1" wrap="square" lIns="91425" tIns="91425" rIns="91425" bIns="91425" anchor="b" anchorCtr="0">
            <a:noAutofit/>
          </a:bodyPr>
          <a:lstStyle/>
          <a:p>
            <a:pPr marL="457200" lvl="0" indent="-457200" algn="ctr" rtl="0">
              <a:spcBef>
                <a:spcPts val="0"/>
              </a:spcBef>
              <a:spcAft>
                <a:spcPts val="0"/>
              </a:spcAft>
              <a:buFont typeface="Wingdings 2" panose="05020102010507070707" pitchFamily="18" charset="2"/>
              <a:buChar char="A"/>
            </a:pPr>
            <a:r>
              <a:rPr lang="id-ID" sz="3200" dirty="0" smtClean="0"/>
              <a:t>Gg Neurokognitif      Berat</a:t>
            </a:r>
            <a:endParaRPr sz="3200" dirty="0"/>
          </a:p>
        </p:txBody>
      </p:sp>
      <p:sp>
        <p:nvSpPr>
          <p:cNvPr id="526" name="Google Shape;526;p59"/>
          <p:cNvSpPr txBox="1">
            <a:spLocks noGrp="1"/>
          </p:cNvSpPr>
          <p:nvPr>
            <p:ph type="title" idx="4"/>
          </p:nvPr>
        </p:nvSpPr>
        <p:spPr>
          <a:xfrm>
            <a:off x="3980025" y="3327291"/>
            <a:ext cx="4370700" cy="1097540"/>
          </a:xfrm>
          <a:prstGeom prst="rect">
            <a:avLst/>
          </a:prstGeom>
        </p:spPr>
        <p:txBody>
          <a:bodyPr spcFirstLastPara="1" wrap="square" lIns="91425" tIns="91425" rIns="91425" bIns="91425" anchor="b" anchorCtr="0">
            <a:noAutofit/>
          </a:bodyPr>
          <a:lstStyle/>
          <a:p>
            <a:pPr marL="457200" lvl="0" indent="-457200" algn="ctr" rtl="0">
              <a:spcBef>
                <a:spcPts val="0"/>
              </a:spcBef>
              <a:spcAft>
                <a:spcPts val="0"/>
              </a:spcAft>
              <a:buFont typeface="Wingdings 2" panose="05020102010507070707" pitchFamily="18" charset="2"/>
              <a:buChar char="A"/>
            </a:pPr>
            <a:r>
              <a:rPr lang="id-ID" sz="3200" dirty="0" smtClean="0"/>
              <a:t>Gg Neurokognitif    Ringan</a:t>
            </a:r>
            <a:endParaRPr sz="3200" dirty="0"/>
          </a:p>
        </p:txBody>
      </p:sp>
      <p:cxnSp>
        <p:nvCxnSpPr>
          <p:cNvPr id="529" name="Google Shape;529;p59"/>
          <p:cNvCxnSpPr/>
          <p:nvPr/>
        </p:nvCxnSpPr>
        <p:spPr>
          <a:xfrm>
            <a:off x="347563" y="195150"/>
            <a:ext cx="0" cy="4753200"/>
          </a:xfrm>
          <a:prstGeom prst="straightConnector1">
            <a:avLst/>
          </a:prstGeom>
          <a:noFill/>
          <a:ln w="9525" cap="flat" cmpd="sng">
            <a:solidFill>
              <a:schemeClr val="lt1"/>
            </a:solidFill>
            <a:prstDash val="solid"/>
            <a:round/>
            <a:headEnd type="none" w="med" len="med"/>
            <a:tailEnd type="none" w="med" len="med"/>
          </a:ln>
        </p:spPr>
      </p:cxnSp>
      <p:pic>
        <p:nvPicPr>
          <p:cNvPr id="14" name="Picture 2" descr="C:\Users\yulianita\Downloads\delirium\perubahan_fisiologis.jpg"/>
          <p:cNvPicPr>
            <a:picLocks noGrp="1" noChangeAspect="1" noChangeArrowheads="1"/>
          </p:cNvPicPr>
          <p:nvPr>
            <p:ph type="pic" idx="6"/>
          </p:nvPr>
        </p:nvPicPr>
        <p:blipFill>
          <a:blip r:embed="rId3">
            <a:extLst>
              <a:ext uri="{28A0092B-C50C-407E-A947-70E740481C1C}">
                <a14:useLocalDpi xmlns:a14="http://schemas.microsoft.com/office/drawing/2010/main" val="0"/>
              </a:ext>
            </a:extLst>
          </a:blip>
          <a:srcRect l="26961" r="26961"/>
          <a:stretch>
            <a:fillRect/>
          </a:stretch>
        </p:blipFill>
        <p:spPr bwMode="auto">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1920282" y="426833"/>
            <a:ext cx="2250831" cy="413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smtClean="0">
                <a:latin typeface="Akatab" panose="020B0604020202020204" charset="0"/>
                <a:ea typeface="Akatab" panose="020B0604020202020204" charset="0"/>
                <a:cs typeface="Akatab" panose="020B0604020202020204" charset="0"/>
              </a:rPr>
              <a:t>Gg Utama</a:t>
            </a:r>
            <a:endParaRPr lang="en-US" sz="3200" dirty="0">
              <a:latin typeface="Akatab" panose="020B0604020202020204" charset="0"/>
              <a:ea typeface="Akatab" panose="020B0604020202020204" charset="0"/>
              <a:cs typeface="Akatab" panose="020B0604020202020204" charset="0"/>
            </a:endParaRPr>
          </a:p>
        </p:txBody>
      </p:sp>
    </p:spTree>
    <p:extLst>
      <p:ext uri="{BB962C8B-B14F-4D97-AF65-F5344CB8AC3E}">
        <p14:creationId xmlns:p14="http://schemas.microsoft.com/office/powerpoint/2010/main" val="1170429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54"/>
          <p:cNvSpPr/>
          <p:nvPr/>
        </p:nvSpPr>
        <p:spPr>
          <a:xfrm>
            <a:off x="6330825" y="0"/>
            <a:ext cx="28131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0" name="Google Shape;430;p54"/>
          <p:cNvCxnSpPr/>
          <p:nvPr/>
        </p:nvCxnSpPr>
        <p:spPr>
          <a:xfrm>
            <a:off x="8786713" y="195150"/>
            <a:ext cx="0" cy="4753200"/>
          </a:xfrm>
          <a:prstGeom prst="straightConnector1">
            <a:avLst/>
          </a:prstGeom>
          <a:noFill/>
          <a:ln w="9525" cap="flat" cmpd="sng">
            <a:solidFill>
              <a:schemeClr val="lt1"/>
            </a:solidFill>
            <a:prstDash val="solid"/>
            <a:round/>
            <a:headEnd type="none" w="med" len="med"/>
            <a:tailEnd type="none" w="med" len="med"/>
          </a:ln>
        </p:spPr>
      </p:cxnSp>
      <p:sp>
        <p:nvSpPr>
          <p:cNvPr id="431" name="Google Shape;431;p54"/>
          <p:cNvSpPr txBox="1">
            <a:spLocks noGrp="1"/>
          </p:cNvSpPr>
          <p:nvPr>
            <p:ph type="subTitle" idx="1"/>
          </p:nvPr>
        </p:nvSpPr>
        <p:spPr>
          <a:xfrm>
            <a:off x="715100" y="1055100"/>
            <a:ext cx="4427700" cy="2347352"/>
          </a:xfrm>
          <a:prstGeom prst="rect">
            <a:avLst/>
          </a:prstGeom>
        </p:spPr>
        <p:txBody>
          <a:bodyPr spcFirstLastPara="1" wrap="square" lIns="91425" tIns="91425" rIns="91425" bIns="91425" anchor="b" anchorCtr="0">
            <a:noAutofit/>
          </a:bodyPr>
          <a:lstStyle/>
          <a:p>
            <a:pPr marL="0" lvl="0" indent="0"/>
            <a:r>
              <a:rPr lang="en-US" sz="2400" dirty="0" err="1" smtClean="0">
                <a:latin typeface="Akatab" panose="020B0604020202020204" charset="0"/>
                <a:ea typeface="Akatab" panose="020B0604020202020204" charset="0"/>
                <a:cs typeface="Akatab" panose="020B0604020202020204" charset="0"/>
              </a:rPr>
              <a:t>Keadaan</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bingung</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yg</a:t>
            </a:r>
            <a:r>
              <a:rPr lang="en-US" sz="2400" dirty="0">
                <a:latin typeface="Akatab" panose="020B0604020202020204" charset="0"/>
                <a:ea typeface="Akatab" panose="020B0604020202020204" charset="0"/>
                <a:cs typeface="Akatab" panose="020B0604020202020204" charset="0"/>
              </a:rPr>
              <a:t> </a:t>
            </a:r>
            <a:r>
              <a:rPr lang="en-US" sz="2400" dirty="0" err="1" smtClean="0">
                <a:latin typeface="Akatab" panose="020B0604020202020204" charset="0"/>
                <a:ea typeface="Akatab" panose="020B0604020202020204" charset="0"/>
                <a:cs typeface="Akatab" panose="020B0604020202020204" charset="0"/>
              </a:rPr>
              <a:t>berkemb</a:t>
            </a:r>
            <a:r>
              <a:rPr lang="id-ID" sz="2400" dirty="0" smtClean="0">
                <a:latin typeface="Akatab" panose="020B0604020202020204" charset="0"/>
                <a:ea typeface="Akatab" panose="020B0604020202020204" charset="0"/>
                <a:cs typeface="Akatab" panose="020B0604020202020204" charset="0"/>
              </a:rPr>
              <a:t>ang</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dlm</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jangka</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waktu</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pendek</a:t>
            </a:r>
            <a:r>
              <a:rPr lang="en-US" sz="2400" dirty="0">
                <a:latin typeface="Akatab" panose="020B0604020202020204" charset="0"/>
                <a:ea typeface="Akatab" panose="020B0604020202020204" charset="0"/>
                <a:cs typeface="Akatab" panose="020B0604020202020204" charset="0"/>
              </a:rPr>
              <a:t> &amp; </a:t>
            </a:r>
            <a:r>
              <a:rPr lang="en-US" sz="2400" dirty="0" err="1">
                <a:latin typeface="Akatab" panose="020B0604020202020204" charset="0"/>
                <a:ea typeface="Akatab" panose="020B0604020202020204" charset="0"/>
                <a:cs typeface="Akatab" panose="020B0604020202020204" charset="0"/>
              </a:rPr>
              <a:t>sering</a:t>
            </a:r>
            <a:r>
              <a:rPr lang="en-US" sz="2400" dirty="0">
                <a:latin typeface="Akatab" panose="020B0604020202020204" charset="0"/>
                <a:ea typeface="Akatab" panose="020B0604020202020204" charset="0"/>
                <a:cs typeface="Akatab" panose="020B0604020202020204" charset="0"/>
              </a:rPr>
              <a:t> </a:t>
            </a:r>
            <a:r>
              <a:rPr lang="en-US" sz="2400" dirty="0" smtClean="0">
                <a:latin typeface="Akatab" panose="020B0604020202020204" charset="0"/>
                <a:ea typeface="Akatab" panose="020B0604020202020204" charset="0"/>
                <a:cs typeface="Akatab" panose="020B0604020202020204" charset="0"/>
              </a:rPr>
              <a:t>b</a:t>
            </a:r>
            <a:r>
              <a:rPr lang="id-ID" sz="2400" dirty="0" smtClean="0">
                <a:latin typeface="Akatab" panose="020B0604020202020204" charset="0"/>
                <a:ea typeface="Akatab" panose="020B0604020202020204" charset="0"/>
                <a:cs typeface="Akatab" panose="020B0604020202020204" charset="0"/>
              </a:rPr>
              <a:t>er</a:t>
            </a:r>
            <a:r>
              <a:rPr lang="en-US" sz="2400" dirty="0" err="1" smtClean="0">
                <a:latin typeface="Akatab" panose="020B0604020202020204" charset="0"/>
                <a:ea typeface="Akatab" panose="020B0604020202020204" charset="0"/>
                <a:cs typeface="Akatab" panose="020B0604020202020204" charset="0"/>
              </a:rPr>
              <a:t>kaitan</a:t>
            </a:r>
            <a:r>
              <a:rPr lang="en-US" sz="2400" dirty="0" smtClean="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dgn</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hiperaktif</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hipoaktif</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maupun</a:t>
            </a:r>
            <a:r>
              <a:rPr lang="en-US" sz="2400" dirty="0">
                <a:latin typeface="Akatab" panose="020B0604020202020204" charset="0"/>
                <a:ea typeface="Akatab" panose="020B0604020202020204" charset="0"/>
                <a:cs typeface="Akatab" panose="020B0604020202020204" charset="0"/>
              </a:rPr>
              <a:t> </a:t>
            </a:r>
            <a:r>
              <a:rPr lang="en-US" sz="2400" dirty="0" err="1" smtClean="0">
                <a:latin typeface="Akatab" panose="020B0604020202020204" charset="0"/>
                <a:ea typeface="Akatab" panose="020B0604020202020204" charset="0"/>
                <a:cs typeface="Akatab" panose="020B0604020202020204" charset="0"/>
              </a:rPr>
              <a:t>campuran</a:t>
            </a:r>
            <a:endParaRPr sz="2400" dirty="0">
              <a:latin typeface="Akatab" panose="020B0604020202020204" charset="0"/>
              <a:ea typeface="Akatab" panose="020B0604020202020204" charset="0"/>
              <a:cs typeface="Akatab" panose="020B0604020202020204" charset="0"/>
            </a:endParaRPr>
          </a:p>
        </p:txBody>
      </p:sp>
      <p:sp>
        <p:nvSpPr>
          <p:cNvPr id="432" name="Google Shape;432;p54"/>
          <p:cNvSpPr txBox="1">
            <a:spLocks noGrp="1"/>
          </p:cNvSpPr>
          <p:nvPr>
            <p:ph type="title"/>
          </p:nvPr>
        </p:nvSpPr>
        <p:spPr>
          <a:xfrm>
            <a:off x="715100" y="3402452"/>
            <a:ext cx="4427700" cy="7073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a:t>
            </a:r>
            <a:r>
              <a:rPr lang="id-ID" dirty="0" smtClean="0"/>
              <a:t> </a:t>
            </a:r>
            <a:r>
              <a:rPr lang="id-ID" sz="4000" dirty="0" smtClean="0"/>
              <a:t>Delirium</a:t>
            </a:r>
            <a:endParaRPr sz="4000" dirty="0"/>
          </a:p>
        </p:txBody>
      </p:sp>
      <p:pic>
        <p:nvPicPr>
          <p:cNvPr id="8" name="Picture 3" descr="C:\Users\yulianita\Downloads\delirium\delirium.jpg"/>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22782" r="22782"/>
          <a:stretch>
            <a:fillRect/>
          </a:stretch>
        </p:blipFill>
        <p:spPr bwMode="auto">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2495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9" name="Google Shape;349;p46"/>
          <p:cNvSpPr txBox="1">
            <a:spLocks noGrp="1"/>
          </p:cNvSpPr>
          <p:nvPr>
            <p:ph type="body" idx="1"/>
          </p:nvPr>
        </p:nvSpPr>
        <p:spPr>
          <a:xfrm>
            <a:off x="4109776" y="375871"/>
            <a:ext cx="4521757" cy="4391758"/>
          </a:xfrm>
          <a:prstGeom prst="rect">
            <a:avLst/>
          </a:prstGeom>
        </p:spPr>
        <p:txBody>
          <a:bodyPr spcFirstLastPara="1" wrap="square" lIns="91425" tIns="91425" rIns="91425" bIns="91425" anchor="t" anchorCtr="0">
            <a:noAutofit/>
          </a:bodyPr>
          <a:lstStyle/>
          <a:p>
            <a:pPr marL="139700" indent="0" algn="ctr">
              <a:buNone/>
            </a:pPr>
            <a:r>
              <a:rPr lang="id-ID" sz="2000" u="sng" dirty="0" smtClean="0">
                <a:latin typeface="Akatab" panose="020B0604020202020204" charset="0"/>
                <a:ea typeface="Akatab" panose="020B0604020202020204" charset="0"/>
                <a:cs typeface="Akatab" panose="020B0604020202020204" charset="0"/>
              </a:rPr>
              <a:t>HIPERAKTIF</a:t>
            </a:r>
            <a:endParaRPr lang="en-US" sz="2000" u="sng" dirty="0">
              <a:latin typeface="Akatab" panose="020B0604020202020204" charset="0"/>
              <a:ea typeface="Akatab" panose="020B0604020202020204" charset="0"/>
              <a:cs typeface="Akatab" panose="020B0604020202020204" charset="0"/>
            </a:endParaRPr>
          </a:p>
          <a:p>
            <a:pPr algn="just"/>
            <a:r>
              <a:rPr lang="en-US" sz="1800" dirty="0" err="1">
                <a:latin typeface="Akatab" panose="020B0604020202020204" charset="0"/>
                <a:ea typeface="Akatab" panose="020B0604020202020204" charset="0"/>
                <a:cs typeface="Akatab" panose="020B0604020202020204" charset="0"/>
              </a:rPr>
              <a:t>Ditandai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dgn</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Gg</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perilaku</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agitasi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gembira</a:t>
            </a:r>
            <a:r>
              <a:rPr lang="en-US" sz="1800" dirty="0">
                <a:latin typeface="Akatab" panose="020B0604020202020204" charset="0"/>
                <a:ea typeface="Akatab" panose="020B0604020202020204" charset="0"/>
                <a:cs typeface="Akatab" panose="020B0604020202020204" charset="0"/>
              </a:rPr>
              <a:t>/</a:t>
            </a:r>
            <a:r>
              <a:rPr lang="en-US" sz="1800" dirty="0" err="1">
                <a:latin typeface="Akatab" panose="020B0604020202020204" charset="0"/>
                <a:ea typeface="Akatab" panose="020B0604020202020204" charset="0"/>
                <a:cs typeface="Akatab" panose="020B0604020202020204" charset="0"/>
              </a:rPr>
              <a:t>gelisah</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yg</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luar</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biasa</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halusinasi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delusi</a:t>
            </a:r>
            <a:r>
              <a:rPr lang="en-US" sz="1800" dirty="0">
                <a:latin typeface="Akatab" panose="020B0604020202020204" charset="0"/>
                <a:ea typeface="Akatab" panose="020B0604020202020204" charset="0"/>
                <a:cs typeface="Akatab" panose="020B0604020202020204" charset="0"/>
              </a:rPr>
              <a:t>, </a:t>
            </a:r>
            <a:r>
              <a:rPr lang="en-US" sz="1800" dirty="0" smtClean="0">
                <a:latin typeface="Akatab" panose="020B0604020202020204" charset="0"/>
                <a:ea typeface="Akatab" panose="020B0604020202020204" charset="0"/>
                <a:cs typeface="Akatab" panose="020B0604020202020204" charset="0"/>
              </a:rPr>
              <a:t>k</a:t>
            </a:r>
            <a:r>
              <a:rPr lang="id-ID" sz="1800" dirty="0" smtClean="0">
                <a:latin typeface="Akatab" panose="020B0604020202020204" charset="0"/>
                <a:ea typeface="Akatab" panose="020B0604020202020204" charset="0"/>
                <a:cs typeface="Akatab" panose="020B0604020202020204" charset="0"/>
              </a:rPr>
              <a:t>e</a:t>
            </a:r>
            <a:r>
              <a:rPr lang="en-US" sz="1800" dirty="0" smtClean="0">
                <a:latin typeface="Akatab" panose="020B0604020202020204" charset="0"/>
                <a:ea typeface="Akatab" panose="020B0604020202020204" charset="0"/>
                <a:cs typeface="Akatab" panose="020B0604020202020204" charset="0"/>
              </a:rPr>
              <a:t>t</a:t>
            </a:r>
            <a:r>
              <a:rPr lang="id-ID" sz="1800" dirty="0" smtClean="0">
                <a:latin typeface="Akatab" panose="020B0604020202020204" charset="0"/>
                <a:ea typeface="Akatab" panose="020B0604020202020204" charset="0"/>
                <a:cs typeface="Akatab" panose="020B0604020202020204" charset="0"/>
              </a:rPr>
              <a:t>i</a:t>
            </a:r>
            <a:r>
              <a:rPr lang="en-US" sz="1800" dirty="0" smtClean="0">
                <a:latin typeface="Akatab" panose="020B0604020202020204" charset="0"/>
                <a:ea typeface="Akatab" panose="020B0604020202020204" charset="0"/>
                <a:cs typeface="Akatab" panose="020B0604020202020204" charset="0"/>
              </a:rPr>
              <a:t>d</a:t>
            </a:r>
            <a:r>
              <a:rPr lang="id-ID" sz="1800" dirty="0" smtClean="0">
                <a:latin typeface="Akatab" panose="020B0604020202020204" charset="0"/>
                <a:ea typeface="Akatab" panose="020B0604020202020204" charset="0"/>
                <a:cs typeface="Akatab" panose="020B0604020202020204" charset="0"/>
              </a:rPr>
              <a:t>a</a:t>
            </a:r>
            <a:r>
              <a:rPr lang="en-US" sz="1800" dirty="0" err="1" smtClean="0">
                <a:latin typeface="Akatab" panose="020B0604020202020204" charset="0"/>
                <a:ea typeface="Akatab" panose="020B0604020202020204" charset="0"/>
                <a:cs typeface="Akatab" panose="020B0604020202020204" charset="0"/>
              </a:rPr>
              <a:t>kstabilan</a:t>
            </a:r>
            <a:r>
              <a:rPr lang="en-US" sz="1800" dirty="0" smtClean="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emosi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kondisi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siaga</a:t>
            </a:r>
            <a:r>
              <a:rPr lang="en-US" sz="1800" dirty="0">
                <a:latin typeface="Akatab" panose="020B0604020202020204" charset="0"/>
                <a:ea typeface="Akatab" panose="020B0604020202020204" charset="0"/>
                <a:cs typeface="Akatab" panose="020B0604020202020204" charset="0"/>
              </a:rPr>
              <a:t>/</a:t>
            </a:r>
            <a:r>
              <a:rPr lang="en-US" sz="1800" dirty="0" err="1">
                <a:latin typeface="Akatab" panose="020B0604020202020204" charset="0"/>
                <a:ea typeface="Akatab" panose="020B0604020202020204" charset="0"/>
                <a:cs typeface="Akatab" panose="020B0604020202020204" charset="0"/>
              </a:rPr>
              <a:t>waspada</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penuh</a:t>
            </a:r>
            <a:endParaRPr lang="en-US" sz="1800" dirty="0">
              <a:latin typeface="Akatab" panose="020B0604020202020204" charset="0"/>
              <a:ea typeface="Akatab" panose="020B0604020202020204" charset="0"/>
              <a:cs typeface="Akatab" panose="020B0604020202020204" charset="0"/>
            </a:endParaRPr>
          </a:p>
          <a:p>
            <a:pPr marL="139700" indent="0" algn="ctr">
              <a:buNone/>
            </a:pPr>
            <a:r>
              <a:rPr lang="id-ID" sz="2000" u="sng" dirty="0">
                <a:latin typeface="Akatab" panose="020B0604020202020204" charset="0"/>
                <a:ea typeface="Akatab" panose="020B0604020202020204" charset="0"/>
                <a:cs typeface="Akatab" panose="020B0604020202020204" charset="0"/>
              </a:rPr>
              <a:t>H</a:t>
            </a:r>
            <a:r>
              <a:rPr lang="id-ID" sz="2000" u="sng" dirty="0" smtClean="0">
                <a:latin typeface="Akatab" panose="020B0604020202020204" charset="0"/>
                <a:ea typeface="Akatab" panose="020B0604020202020204" charset="0"/>
                <a:cs typeface="Akatab" panose="020B0604020202020204" charset="0"/>
              </a:rPr>
              <a:t>IPOAKTIF</a:t>
            </a:r>
            <a:endParaRPr lang="en-US" sz="2000" u="sng" dirty="0">
              <a:latin typeface="Akatab" panose="020B0604020202020204" charset="0"/>
              <a:ea typeface="Akatab" panose="020B0604020202020204" charset="0"/>
              <a:cs typeface="Akatab" panose="020B0604020202020204" charset="0"/>
            </a:endParaRPr>
          </a:p>
          <a:p>
            <a:pPr algn="just"/>
            <a:r>
              <a:rPr lang="en-US" sz="1800" dirty="0" err="1">
                <a:latin typeface="Akatab" panose="020B0604020202020204" charset="0"/>
                <a:ea typeface="Akatab" panose="020B0604020202020204" charset="0"/>
                <a:cs typeface="Akatab" panose="020B0604020202020204" charset="0"/>
              </a:rPr>
              <a:t>Ditandai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dgn</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bingung</a:t>
            </a:r>
            <a:r>
              <a:rPr lang="en-US" sz="1800" dirty="0">
                <a:latin typeface="Akatab" panose="020B0604020202020204" charset="0"/>
                <a:ea typeface="Akatab" panose="020B0604020202020204" charset="0"/>
                <a:cs typeface="Akatab" panose="020B0604020202020204" charset="0"/>
              </a:rPr>
              <a:t>, </a:t>
            </a:r>
            <a:r>
              <a:rPr lang="en-US" sz="1800" dirty="0" smtClean="0">
                <a:latin typeface="Akatab" panose="020B0604020202020204" charset="0"/>
                <a:ea typeface="Akatab" panose="020B0604020202020204" charset="0"/>
                <a:cs typeface="Akatab" panose="020B0604020202020204" charset="0"/>
              </a:rPr>
              <a:t>b</a:t>
            </a:r>
            <a:r>
              <a:rPr lang="id-ID" sz="1800" dirty="0" smtClean="0">
                <a:latin typeface="Akatab" panose="020B0604020202020204" charset="0"/>
                <a:ea typeface="Akatab" panose="020B0604020202020204" charset="0"/>
                <a:cs typeface="Akatab" panose="020B0604020202020204" charset="0"/>
              </a:rPr>
              <a:t>er</a:t>
            </a:r>
            <a:r>
              <a:rPr lang="en-US" sz="1800" dirty="0" err="1" smtClean="0">
                <a:latin typeface="Akatab" panose="020B0604020202020204" charset="0"/>
                <a:ea typeface="Akatab" panose="020B0604020202020204" charset="0"/>
                <a:cs typeface="Akatab" panose="020B0604020202020204" charset="0"/>
              </a:rPr>
              <a:t>kurangnya</a:t>
            </a:r>
            <a:r>
              <a:rPr lang="en-US" sz="1800" dirty="0" smtClean="0">
                <a:latin typeface="Akatab" panose="020B0604020202020204" charset="0"/>
                <a:ea typeface="Akatab" panose="020B0604020202020204" charset="0"/>
                <a:cs typeface="Akatab" panose="020B0604020202020204" charset="0"/>
              </a:rPr>
              <a:t> p</a:t>
            </a:r>
            <a:r>
              <a:rPr lang="id-ID" sz="1800" dirty="0" smtClean="0">
                <a:latin typeface="Akatab" panose="020B0604020202020204" charset="0"/>
                <a:ea typeface="Akatab" panose="020B0604020202020204" charset="0"/>
                <a:cs typeface="Akatab" panose="020B0604020202020204" charset="0"/>
              </a:rPr>
              <a:t>er</a:t>
            </a:r>
            <a:r>
              <a:rPr lang="en-US" sz="1800" dirty="0" err="1" smtClean="0">
                <a:latin typeface="Akatab" panose="020B0604020202020204" charset="0"/>
                <a:ea typeface="Akatab" panose="020B0604020202020204" charset="0"/>
                <a:cs typeface="Akatab" panose="020B0604020202020204" charset="0"/>
              </a:rPr>
              <a:t>hatian</a:t>
            </a:r>
            <a:r>
              <a:rPr lang="en-US" sz="1800" dirty="0" smtClean="0">
                <a:latin typeface="Akatab" panose="020B0604020202020204" charset="0"/>
                <a:ea typeface="Akatab" panose="020B0604020202020204" charset="0"/>
                <a:cs typeface="Akatab" panose="020B0604020202020204" charset="0"/>
              </a:rPr>
              <a:t>,</a:t>
            </a:r>
            <a:r>
              <a:rPr lang="id-ID" sz="1800" dirty="0" smtClean="0">
                <a:latin typeface="Akatab" panose="020B0604020202020204" charset="0"/>
                <a:ea typeface="Akatab" panose="020B0604020202020204" charset="0"/>
                <a:cs typeface="Akatab" panose="020B0604020202020204" charset="0"/>
              </a:rPr>
              <a:t> </a:t>
            </a:r>
            <a:r>
              <a:rPr lang="en-US" sz="1800" dirty="0" smtClean="0">
                <a:latin typeface="Akatab" panose="020B0604020202020204" charset="0"/>
                <a:ea typeface="Akatab" panose="020B0604020202020204" charset="0"/>
                <a:cs typeface="Akatab" panose="020B0604020202020204" charset="0"/>
              </a:rPr>
              <a:t>m</a:t>
            </a:r>
            <a:r>
              <a:rPr lang="id-ID" sz="1800" dirty="0" smtClean="0">
                <a:latin typeface="Akatab" panose="020B0604020202020204" charset="0"/>
                <a:ea typeface="Akatab" panose="020B0604020202020204" charset="0"/>
                <a:cs typeface="Akatab" panose="020B0604020202020204" charset="0"/>
              </a:rPr>
              <a:t>en</a:t>
            </a:r>
            <a:r>
              <a:rPr lang="en-US" sz="1800" dirty="0" smtClean="0">
                <a:latin typeface="Akatab" panose="020B0604020202020204" charset="0"/>
                <a:ea typeface="Akatab" panose="020B0604020202020204" charset="0"/>
                <a:cs typeface="Akatab" panose="020B0604020202020204" charset="0"/>
              </a:rPr>
              <a:t>j</a:t>
            </a:r>
            <a:r>
              <a:rPr lang="id-ID" sz="1800" dirty="0" smtClean="0">
                <a:latin typeface="Akatab" panose="020B0604020202020204" charset="0"/>
                <a:ea typeface="Akatab" panose="020B0604020202020204" charset="0"/>
                <a:cs typeface="Akatab" panose="020B0604020202020204" charset="0"/>
              </a:rPr>
              <a:t>a</a:t>
            </a:r>
            <a:r>
              <a:rPr lang="en-US" sz="1800" dirty="0" smtClean="0">
                <a:latin typeface="Akatab" panose="020B0604020202020204" charset="0"/>
                <a:ea typeface="Akatab" panose="020B0604020202020204" charset="0"/>
                <a:cs typeface="Akatab" panose="020B0604020202020204" charset="0"/>
              </a:rPr>
              <a:t>d</a:t>
            </a:r>
            <a:r>
              <a:rPr lang="id-ID" sz="1800" dirty="0" smtClean="0">
                <a:latin typeface="Akatab" panose="020B0604020202020204" charset="0"/>
                <a:ea typeface="Akatab" panose="020B0604020202020204" charset="0"/>
                <a:cs typeface="Akatab" panose="020B0604020202020204" charset="0"/>
              </a:rPr>
              <a:t>i</a:t>
            </a:r>
            <a:r>
              <a:rPr lang="en-US" sz="1800" dirty="0" smtClean="0">
                <a:latin typeface="Akatab" panose="020B0604020202020204" charset="0"/>
                <a:ea typeface="Akatab" panose="020B0604020202020204" charset="0"/>
                <a:cs typeface="Akatab" panose="020B0604020202020204" charset="0"/>
              </a:rPr>
              <a:t> p</a:t>
            </a:r>
            <a:r>
              <a:rPr lang="id-ID" sz="1800" dirty="0" smtClean="0">
                <a:latin typeface="Akatab" panose="020B0604020202020204" charset="0"/>
                <a:ea typeface="Akatab" panose="020B0604020202020204" charset="0"/>
                <a:cs typeface="Akatab" panose="020B0604020202020204" charset="0"/>
              </a:rPr>
              <a:t>en</a:t>
            </a:r>
            <a:r>
              <a:rPr lang="en-US" sz="1800" dirty="0" err="1" smtClean="0">
                <a:latin typeface="Akatab" panose="020B0604020202020204" charset="0"/>
                <a:ea typeface="Akatab" panose="020B0604020202020204" charset="0"/>
                <a:cs typeface="Akatab" panose="020B0604020202020204" charset="0"/>
              </a:rPr>
              <a:t>diam</a:t>
            </a:r>
            <a:r>
              <a:rPr lang="id-ID" sz="1800" dirty="0">
                <a:latin typeface="Akatab" panose="020B0604020202020204" charset="0"/>
                <a:ea typeface="Akatab" panose="020B0604020202020204" charset="0"/>
                <a:cs typeface="Akatab" panose="020B0604020202020204" charset="0"/>
              </a:rPr>
              <a:t> </a:t>
            </a:r>
            <a:r>
              <a:rPr lang="id-ID" sz="1800" dirty="0" smtClean="0">
                <a:latin typeface="Akatab" panose="020B0604020202020204" charset="0"/>
                <a:ea typeface="Akatab" panose="020B0604020202020204" charset="0"/>
                <a:cs typeface="Akatab" panose="020B0604020202020204" charset="0"/>
              </a:rPr>
              <a:t>or </a:t>
            </a:r>
            <a:r>
              <a:rPr lang="en-US" sz="1800" dirty="0" smtClean="0">
                <a:latin typeface="Akatab" panose="020B0604020202020204" charset="0"/>
                <a:ea typeface="Akatab" panose="020B0604020202020204" charset="0"/>
                <a:cs typeface="Akatab" panose="020B0604020202020204" charset="0"/>
              </a:rPr>
              <a:t>b</a:t>
            </a:r>
            <a:r>
              <a:rPr lang="id-ID" sz="1800" dirty="0" smtClean="0">
                <a:latin typeface="Akatab" panose="020B0604020202020204" charset="0"/>
                <a:ea typeface="Akatab" panose="020B0604020202020204" charset="0"/>
                <a:cs typeface="Akatab" panose="020B0604020202020204" charset="0"/>
              </a:rPr>
              <a:t>er</a:t>
            </a:r>
            <a:r>
              <a:rPr lang="en-US" sz="1800" dirty="0" err="1" smtClean="0">
                <a:latin typeface="Akatab" panose="020B0604020202020204" charset="0"/>
                <a:ea typeface="Akatab" panose="020B0604020202020204" charset="0"/>
                <a:cs typeface="Akatab" panose="020B0604020202020204" charset="0"/>
              </a:rPr>
              <a:t>muka</a:t>
            </a:r>
            <a:r>
              <a:rPr lang="en-US" sz="1800" dirty="0" smtClean="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serius</a:t>
            </a:r>
            <a:endParaRPr lang="en-US" sz="1800" dirty="0">
              <a:latin typeface="Akatab" panose="020B0604020202020204" charset="0"/>
              <a:ea typeface="Akatab" panose="020B0604020202020204" charset="0"/>
              <a:cs typeface="Akatab" panose="020B0604020202020204" charset="0"/>
            </a:endParaRPr>
          </a:p>
          <a:p>
            <a:pPr marL="139700" indent="0" algn="ctr">
              <a:buNone/>
            </a:pPr>
            <a:r>
              <a:rPr lang="en-US" sz="2000" u="sng" dirty="0" smtClean="0">
                <a:latin typeface="Akatab" panose="020B0604020202020204" charset="0"/>
                <a:ea typeface="Akatab" panose="020B0604020202020204" charset="0"/>
                <a:cs typeface="Akatab" panose="020B0604020202020204" charset="0"/>
              </a:rPr>
              <a:t>C</a:t>
            </a:r>
            <a:r>
              <a:rPr lang="id-ID" sz="2000" u="sng" dirty="0" smtClean="0">
                <a:latin typeface="Akatab" panose="020B0604020202020204" charset="0"/>
                <a:ea typeface="Akatab" panose="020B0604020202020204" charset="0"/>
                <a:cs typeface="Akatab" panose="020B0604020202020204" charset="0"/>
              </a:rPr>
              <a:t>AMPURAN</a:t>
            </a:r>
            <a:endParaRPr lang="en-US" sz="2000" u="sng" dirty="0">
              <a:latin typeface="Akatab" panose="020B0604020202020204" charset="0"/>
              <a:ea typeface="Akatab" panose="020B0604020202020204" charset="0"/>
              <a:cs typeface="Akatab" panose="020B0604020202020204" charset="0"/>
            </a:endParaRPr>
          </a:p>
          <a:p>
            <a:pPr algn="just"/>
            <a:r>
              <a:rPr lang="en-US" sz="1800" dirty="0">
                <a:latin typeface="Akatab" panose="020B0604020202020204" charset="0"/>
                <a:ea typeface="Akatab" panose="020B0604020202020204" charset="0"/>
                <a:cs typeface="Akatab" panose="020B0604020202020204" charset="0"/>
              </a:rPr>
              <a:t>Ada </a:t>
            </a:r>
            <a:r>
              <a:rPr lang="en-US" sz="1800" dirty="0" err="1">
                <a:latin typeface="Akatab" panose="020B0604020202020204" charset="0"/>
                <a:ea typeface="Akatab" panose="020B0604020202020204" charset="0"/>
                <a:cs typeface="Akatab" panose="020B0604020202020204" charset="0"/>
              </a:rPr>
              <a:t>fluktuasi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antara</a:t>
            </a:r>
            <a:r>
              <a:rPr lang="en-US" sz="1800" dirty="0">
                <a:latin typeface="Akatab" panose="020B0604020202020204" charset="0"/>
                <a:ea typeface="Akatab" panose="020B0604020202020204" charset="0"/>
                <a:cs typeface="Akatab" panose="020B0604020202020204" charset="0"/>
              </a:rPr>
              <a:t> delirium </a:t>
            </a:r>
            <a:r>
              <a:rPr lang="en-US" sz="1800" dirty="0" err="1">
                <a:latin typeface="Akatab" panose="020B0604020202020204" charset="0"/>
                <a:ea typeface="Akatab" panose="020B0604020202020204" charset="0"/>
                <a:cs typeface="Akatab" panose="020B0604020202020204" charset="0"/>
              </a:rPr>
              <a:t>hiperaktif</a:t>
            </a:r>
            <a:r>
              <a:rPr lang="en-US" sz="1800" dirty="0">
                <a:latin typeface="Akatab" panose="020B0604020202020204" charset="0"/>
                <a:ea typeface="Akatab" panose="020B0604020202020204" charset="0"/>
                <a:cs typeface="Akatab" panose="020B0604020202020204" charset="0"/>
              </a:rPr>
              <a:t> &amp; </a:t>
            </a:r>
            <a:r>
              <a:rPr lang="en-US" sz="1800" dirty="0" err="1">
                <a:latin typeface="Akatab" panose="020B0604020202020204" charset="0"/>
                <a:ea typeface="Akatab" panose="020B0604020202020204" charset="0"/>
                <a:cs typeface="Akatab" panose="020B0604020202020204" charset="0"/>
              </a:rPr>
              <a:t>hipoaktif</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sepanjang</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hari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agitasi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dimalam</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hari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Gg</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perilaku</a:t>
            </a:r>
            <a:endParaRPr lang="en-US" sz="1800" dirty="0">
              <a:latin typeface="Akatab" panose="020B0604020202020204" charset="0"/>
              <a:ea typeface="Akatab" panose="020B0604020202020204" charset="0"/>
              <a:cs typeface="Akatab" panose="020B0604020202020204" charset="0"/>
            </a:endParaRPr>
          </a:p>
          <a:p>
            <a:pPr marL="0" lvl="0" indent="0" algn="l" rtl="0">
              <a:spcBef>
                <a:spcPts val="0"/>
              </a:spcBef>
              <a:spcAft>
                <a:spcPts val="0"/>
              </a:spcAft>
              <a:buNone/>
            </a:pPr>
            <a:endParaRPr dirty="0"/>
          </a:p>
        </p:txBody>
      </p:sp>
      <p:pic>
        <p:nvPicPr>
          <p:cNvPr id="4" name="Picture Placeholder 3"/>
          <p:cNvPicPr>
            <a:picLocks noGrp="1" noChangeAspect="1"/>
          </p:cNvPicPr>
          <p:nvPr>
            <p:ph type="pic" idx="2"/>
          </p:nvPr>
        </p:nvPicPr>
        <p:blipFill>
          <a:blip r:embed="rId3">
            <a:extLst>
              <a:ext uri="{28A0092B-C50C-407E-A947-70E740481C1C}">
                <a14:useLocalDpi xmlns:a14="http://schemas.microsoft.com/office/drawing/2010/main" val="0"/>
              </a:ext>
            </a:extLst>
          </a:blip>
          <a:srcRect l="23973" r="23973"/>
          <a:stretch>
            <a:fillRect/>
          </a:stretch>
        </p:blipFill>
        <p:spPr/>
      </p:pic>
    </p:spTree>
    <p:extLst>
      <p:ext uri="{BB962C8B-B14F-4D97-AF65-F5344CB8AC3E}">
        <p14:creationId xmlns:p14="http://schemas.microsoft.com/office/powerpoint/2010/main" val="3618899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54"/>
          <p:cNvSpPr/>
          <p:nvPr/>
        </p:nvSpPr>
        <p:spPr>
          <a:xfrm>
            <a:off x="6330825" y="0"/>
            <a:ext cx="28131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0" name="Google Shape;430;p54"/>
          <p:cNvCxnSpPr/>
          <p:nvPr/>
        </p:nvCxnSpPr>
        <p:spPr>
          <a:xfrm>
            <a:off x="8786713" y="195150"/>
            <a:ext cx="0" cy="4753200"/>
          </a:xfrm>
          <a:prstGeom prst="straightConnector1">
            <a:avLst/>
          </a:prstGeom>
          <a:noFill/>
          <a:ln w="9525" cap="flat" cmpd="sng">
            <a:solidFill>
              <a:schemeClr val="lt1"/>
            </a:solidFill>
            <a:prstDash val="solid"/>
            <a:round/>
            <a:headEnd type="none" w="med" len="med"/>
            <a:tailEnd type="none" w="med" len="med"/>
          </a:ln>
        </p:spPr>
      </p:cxnSp>
      <p:sp>
        <p:nvSpPr>
          <p:cNvPr id="431" name="Google Shape;431;p54"/>
          <p:cNvSpPr txBox="1">
            <a:spLocks noGrp="1"/>
          </p:cNvSpPr>
          <p:nvPr>
            <p:ph type="subTitle" idx="1"/>
          </p:nvPr>
        </p:nvSpPr>
        <p:spPr>
          <a:xfrm>
            <a:off x="715100" y="745031"/>
            <a:ext cx="4427700" cy="3143679"/>
          </a:xfrm>
          <a:prstGeom prst="rect">
            <a:avLst/>
          </a:prstGeom>
        </p:spPr>
        <p:txBody>
          <a:bodyPr spcFirstLastPara="1" wrap="square" lIns="91425" tIns="91425" rIns="91425" bIns="91425" anchor="b" anchorCtr="0">
            <a:noAutofit/>
          </a:bodyPr>
          <a:lstStyle/>
          <a:p>
            <a:pPr algn="ctr"/>
            <a:endParaRPr lang="en-US" sz="2400" dirty="0">
              <a:solidFill>
                <a:schemeClr val="tx1"/>
              </a:solidFill>
              <a:latin typeface="Arial Unicode MS" pitchFamily="34" charset="-128"/>
              <a:ea typeface="Arial Unicode MS" pitchFamily="34" charset="-128"/>
              <a:cs typeface="Arial Unicode MS" pitchFamily="34" charset="-128"/>
            </a:endParaRPr>
          </a:p>
          <a:p>
            <a:pPr indent="-457200" algn="r">
              <a:buFont typeface="Wingdings" pitchFamily="2" charset="2"/>
              <a:buChar char="ü"/>
            </a:pPr>
            <a:r>
              <a:rPr lang="en-US" sz="2400" dirty="0" err="1" smtClean="0">
                <a:solidFill>
                  <a:schemeClr val="tx1"/>
                </a:solidFill>
                <a:latin typeface="Akatab" panose="020B0604020202020204" charset="0"/>
                <a:ea typeface="Akatab" panose="020B0604020202020204" charset="0"/>
                <a:cs typeface="Akatab" panose="020B0604020202020204" charset="0"/>
              </a:rPr>
              <a:t>Disorganisasi</a:t>
            </a:r>
            <a:r>
              <a:rPr lang="en-US" sz="2400" dirty="0" smtClean="0">
                <a:solidFill>
                  <a:schemeClr val="tx1"/>
                </a:solidFill>
                <a:latin typeface="Akatab" panose="020B0604020202020204" charset="0"/>
                <a:ea typeface="Akatab" panose="020B0604020202020204" charset="0"/>
                <a:cs typeface="Akatab" panose="020B0604020202020204" charset="0"/>
              </a:rPr>
              <a:t> </a:t>
            </a:r>
            <a:r>
              <a:rPr lang="en-US" sz="2400" dirty="0" err="1">
                <a:solidFill>
                  <a:schemeClr val="tx1"/>
                </a:solidFill>
                <a:latin typeface="Akatab" panose="020B0604020202020204" charset="0"/>
                <a:ea typeface="Akatab" panose="020B0604020202020204" charset="0"/>
                <a:cs typeface="Akatab" panose="020B0604020202020204" charset="0"/>
              </a:rPr>
              <a:t>pikiran</a:t>
            </a:r>
            <a:endParaRPr lang="en-US" sz="2400" dirty="0">
              <a:solidFill>
                <a:schemeClr val="tx1"/>
              </a:solidFill>
              <a:latin typeface="Akatab" panose="020B0604020202020204" charset="0"/>
              <a:ea typeface="Akatab" panose="020B0604020202020204" charset="0"/>
              <a:cs typeface="Akatab" panose="020B0604020202020204" charset="0"/>
            </a:endParaRPr>
          </a:p>
          <a:p>
            <a:pPr indent="-457200" algn="r">
              <a:buFont typeface="Wingdings" pitchFamily="2" charset="2"/>
              <a:buChar char="ü"/>
            </a:pPr>
            <a:r>
              <a:rPr lang="en-US" sz="2400" dirty="0" err="1">
                <a:solidFill>
                  <a:schemeClr val="tx1"/>
                </a:solidFill>
                <a:latin typeface="Akatab" panose="020B0604020202020204" charset="0"/>
                <a:ea typeface="Akatab" panose="020B0604020202020204" charset="0"/>
                <a:cs typeface="Akatab" panose="020B0604020202020204" charset="0"/>
              </a:rPr>
              <a:t>Kurangnya</a:t>
            </a:r>
            <a:r>
              <a:rPr lang="en-US" sz="2400" dirty="0">
                <a:solidFill>
                  <a:schemeClr val="tx1"/>
                </a:solidFill>
                <a:latin typeface="Akatab" panose="020B0604020202020204" charset="0"/>
                <a:ea typeface="Akatab" panose="020B0604020202020204" charset="0"/>
                <a:cs typeface="Akatab" panose="020B0604020202020204" charset="0"/>
              </a:rPr>
              <a:t> </a:t>
            </a:r>
            <a:r>
              <a:rPr lang="en-US" sz="2400" dirty="0" err="1" smtClean="0">
                <a:solidFill>
                  <a:schemeClr val="tx1"/>
                </a:solidFill>
                <a:latin typeface="Akatab" panose="020B0604020202020204" charset="0"/>
                <a:ea typeface="Akatab" panose="020B0604020202020204" charset="0"/>
                <a:cs typeface="Akatab" panose="020B0604020202020204" charset="0"/>
              </a:rPr>
              <a:t>kemamp</a:t>
            </a:r>
            <a:r>
              <a:rPr lang="id-ID" sz="2400" dirty="0" smtClean="0">
                <a:solidFill>
                  <a:schemeClr val="tx1"/>
                </a:solidFill>
                <a:latin typeface="Akatab" panose="020B0604020202020204" charset="0"/>
                <a:ea typeface="Akatab" panose="020B0604020202020204" charset="0"/>
                <a:cs typeface="Akatab" panose="020B0604020202020204" charset="0"/>
              </a:rPr>
              <a:t>uan</a:t>
            </a:r>
            <a:r>
              <a:rPr lang="en-US" sz="2400" dirty="0" smtClean="0">
                <a:solidFill>
                  <a:schemeClr val="tx1"/>
                </a:solidFill>
                <a:latin typeface="Akatab" panose="020B0604020202020204" charset="0"/>
                <a:ea typeface="Akatab" panose="020B0604020202020204" charset="0"/>
                <a:cs typeface="Akatab" panose="020B0604020202020204" charset="0"/>
              </a:rPr>
              <a:t> </a:t>
            </a:r>
            <a:r>
              <a:rPr lang="en-US" sz="2400" dirty="0" err="1">
                <a:solidFill>
                  <a:schemeClr val="tx1"/>
                </a:solidFill>
                <a:latin typeface="Akatab" panose="020B0604020202020204" charset="0"/>
                <a:ea typeface="Akatab" panose="020B0604020202020204" charset="0"/>
                <a:cs typeface="Akatab" panose="020B0604020202020204" charset="0"/>
              </a:rPr>
              <a:t>utk</a:t>
            </a:r>
            <a:r>
              <a:rPr lang="en-US" sz="2400" dirty="0">
                <a:solidFill>
                  <a:schemeClr val="tx1"/>
                </a:solidFill>
                <a:latin typeface="Akatab" panose="020B0604020202020204" charset="0"/>
                <a:ea typeface="Akatab" panose="020B0604020202020204" charset="0"/>
                <a:cs typeface="Akatab" panose="020B0604020202020204" charset="0"/>
              </a:rPr>
              <a:t> </a:t>
            </a:r>
            <a:r>
              <a:rPr lang="en-US" sz="2400" dirty="0" smtClean="0">
                <a:solidFill>
                  <a:schemeClr val="tx1"/>
                </a:solidFill>
                <a:latin typeface="Akatab" panose="020B0604020202020204" charset="0"/>
                <a:ea typeface="Akatab" panose="020B0604020202020204" charset="0"/>
                <a:cs typeface="Akatab" panose="020B0604020202020204" charset="0"/>
              </a:rPr>
              <a:t>m</a:t>
            </a:r>
            <a:r>
              <a:rPr lang="id-ID" sz="2400" dirty="0" smtClean="0">
                <a:solidFill>
                  <a:schemeClr val="tx1"/>
                </a:solidFill>
                <a:latin typeface="Akatab" panose="020B0604020202020204" charset="0"/>
                <a:ea typeface="Akatab" panose="020B0604020202020204" charset="0"/>
                <a:cs typeface="Akatab" panose="020B0604020202020204" charset="0"/>
              </a:rPr>
              <a:t>em</a:t>
            </a:r>
            <a:r>
              <a:rPr lang="en-US" sz="2400" dirty="0" smtClean="0">
                <a:solidFill>
                  <a:schemeClr val="tx1"/>
                </a:solidFill>
                <a:latin typeface="Akatab" panose="020B0604020202020204" charset="0"/>
                <a:ea typeface="Akatab" panose="020B0604020202020204" charset="0"/>
                <a:cs typeface="Akatab" panose="020B0604020202020204" charset="0"/>
              </a:rPr>
              <a:t>p</a:t>
            </a:r>
            <a:r>
              <a:rPr lang="id-ID" sz="2400" dirty="0" smtClean="0">
                <a:solidFill>
                  <a:schemeClr val="tx1"/>
                </a:solidFill>
                <a:latin typeface="Akatab" panose="020B0604020202020204" charset="0"/>
                <a:ea typeface="Akatab" panose="020B0604020202020204" charset="0"/>
                <a:cs typeface="Akatab" panose="020B0604020202020204" charset="0"/>
              </a:rPr>
              <a:t>er</a:t>
            </a:r>
            <a:r>
              <a:rPr lang="en-US" sz="2400" dirty="0" err="1" smtClean="0">
                <a:solidFill>
                  <a:schemeClr val="tx1"/>
                </a:solidFill>
                <a:latin typeface="Akatab" panose="020B0604020202020204" charset="0"/>
                <a:ea typeface="Akatab" panose="020B0604020202020204" charset="0"/>
                <a:cs typeface="Akatab" panose="020B0604020202020204" charset="0"/>
              </a:rPr>
              <a:t>tahankan</a:t>
            </a:r>
            <a:r>
              <a:rPr lang="en-US" sz="2400" dirty="0" smtClean="0">
                <a:solidFill>
                  <a:schemeClr val="tx1"/>
                </a:solidFill>
                <a:latin typeface="Akatab" panose="020B0604020202020204" charset="0"/>
                <a:ea typeface="Akatab" panose="020B0604020202020204" charset="0"/>
                <a:cs typeface="Akatab" panose="020B0604020202020204" charset="0"/>
              </a:rPr>
              <a:t> </a:t>
            </a:r>
            <a:r>
              <a:rPr lang="en-US" sz="2400" dirty="0">
                <a:solidFill>
                  <a:schemeClr val="tx1"/>
                </a:solidFill>
                <a:latin typeface="Akatab" panose="020B0604020202020204" charset="0"/>
                <a:ea typeface="Akatab" panose="020B0604020202020204" charset="0"/>
                <a:cs typeface="Akatab" panose="020B0604020202020204" charset="0"/>
              </a:rPr>
              <a:t>&amp; </a:t>
            </a:r>
            <a:r>
              <a:rPr lang="id-ID" sz="2400" dirty="0" smtClean="0">
                <a:solidFill>
                  <a:schemeClr val="tx1"/>
                </a:solidFill>
                <a:latin typeface="Akatab" panose="020B0604020202020204" charset="0"/>
                <a:ea typeface="Akatab" panose="020B0604020202020204" charset="0"/>
                <a:cs typeface="Akatab" panose="020B0604020202020204" charset="0"/>
              </a:rPr>
              <a:t>       </a:t>
            </a:r>
            <a:r>
              <a:rPr lang="en-US" sz="2400" dirty="0" smtClean="0">
                <a:solidFill>
                  <a:schemeClr val="tx1"/>
                </a:solidFill>
                <a:latin typeface="Akatab" panose="020B0604020202020204" charset="0"/>
                <a:ea typeface="Akatab" panose="020B0604020202020204" charset="0"/>
                <a:cs typeface="Akatab" panose="020B0604020202020204" charset="0"/>
              </a:rPr>
              <a:t>m</a:t>
            </a:r>
            <a:r>
              <a:rPr lang="id-ID" sz="2400" dirty="0" smtClean="0">
                <a:solidFill>
                  <a:schemeClr val="tx1"/>
                </a:solidFill>
                <a:latin typeface="Akatab" panose="020B0604020202020204" charset="0"/>
                <a:ea typeface="Akatab" panose="020B0604020202020204" charset="0"/>
                <a:cs typeface="Akatab" panose="020B0604020202020204" charset="0"/>
              </a:rPr>
              <a:t>eng</a:t>
            </a:r>
            <a:r>
              <a:rPr lang="en-US" sz="2400" dirty="0" err="1" smtClean="0">
                <a:solidFill>
                  <a:schemeClr val="tx1"/>
                </a:solidFill>
                <a:latin typeface="Akatab" panose="020B0604020202020204" charset="0"/>
                <a:ea typeface="Akatab" panose="020B0604020202020204" charset="0"/>
                <a:cs typeface="Akatab" panose="020B0604020202020204" charset="0"/>
              </a:rPr>
              <a:t>alihkan</a:t>
            </a:r>
            <a:r>
              <a:rPr lang="en-US" sz="2400" dirty="0" smtClean="0">
                <a:solidFill>
                  <a:schemeClr val="tx1"/>
                </a:solidFill>
                <a:latin typeface="Akatab" panose="020B0604020202020204" charset="0"/>
                <a:ea typeface="Akatab" panose="020B0604020202020204" charset="0"/>
                <a:cs typeface="Akatab" panose="020B0604020202020204" charset="0"/>
              </a:rPr>
              <a:t> p</a:t>
            </a:r>
            <a:r>
              <a:rPr lang="id-ID" sz="2400" dirty="0" smtClean="0">
                <a:solidFill>
                  <a:schemeClr val="tx1"/>
                </a:solidFill>
                <a:latin typeface="Akatab" panose="020B0604020202020204" charset="0"/>
                <a:ea typeface="Akatab" panose="020B0604020202020204" charset="0"/>
                <a:cs typeface="Akatab" panose="020B0604020202020204" charset="0"/>
              </a:rPr>
              <a:t>er</a:t>
            </a:r>
            <a:r>
              <a:rPr lang="en-US" sz="2400" dirty="0" err="1" smtClean="0">
                <a:solidFill>
                  <a:schemeClr val="tx1"/>
                </a:solidFill>
                <a:latin typeface="Akatab" panose="020B0604020202020204" charset="0"/>
                <a:ea typeface="Akatab" panose="020B0604020202020204" charset="0"/>
                <a:cs typeface="Akatab" panose="020B0604020202020204" charset="0"/>
              </a:rPr>
              <a:t>hatian</a:t>
            </a:r>
            <a:r>
              <a:rPr lang="en-US" sz="2400" dirty="0" smtClean="0">
                <a:solidFill>
                  <a:schemeClr val="tx1"/>
                </a:solidFill>
                <a:latin typeface="Akatab" panose="020B0604020202020204" charset="0"/>
                <a:ea typeface="Akatab" panose="020B0604020202020204" charset="0"/>
                <a:cs typeface="Akatab" panose="020B0604020202020204" charset="0"/>
              </a:rPr>
              <a:t> </a:t>
            </a:r>
            <a:endParaRPr lang="en-US" sz="2400" dirty="0">
              <a:solidFill>
                <a:schemeClr val="tx1"/>
              </a:solidFill>
              <a:latin typeface="Akatab" panose="020B0604020202020204" charset="0"/>
              <a:ea typeface="Akatab" panose="020B0604020202020204" charset="0"/>
              <a:cs typeface="Akatab" panose="020B0604020202020204" charset="0"/>
            </a:endParaRPr>
          </a:p>
          <a:p>
            <a:pPr indent="-457200" algn="r">
              <a:buFont typeface="Wingdings" pitchFamily="2" charset="2"/>
              <a:buChar char="ü"/>
            </a:pPr>
            <a:r>
              <a:rPr lang="en-US" sz="2400" dirty="0" err="1">
                <a:solidFill>
                  <a:schemeClr val="tx1"/>
                </a:solidFill>
                <a:latin typeface="Akatab" panose="020B0604020202020204" charset="0"/>
                <a:ea typeface="Akatab" panose="020B0604020202020204" charset="0"/>
                <a:cs typeface="Akatab" panose="020B0604020202020204" charset="0"/>
              </a:rPr>
              <a:t>Kesadaran</a:t>
            </a:r>
            <a:r>
              <a:rPr lang="en-US" sz="2400" dirty="0">
                <a:solidFill>
                  <a:schemeClr val="tx1"/>
                </a:solidFill>
                <a:latin typeface="Akatab" panose="020B0604020202020204" charset="0"/>
                <a:ea typeface="Akatab" panose="020B0604020202020204" charset="0"/>
                <a:cs typeface="Akatab" panose="020B0604020202020204" charset="0"/>
              </a:rPr>
              <a:t> &amp; </a:t>
            </a:r>
            <a:r>
              <a:rPr lang="en-US" sz="2400" dirty="0" err="1">
                <a:solidFill>
                  <a:schemeClr val="tx1"/>
                </a:solidFill>
                <a:latin typeface="Akatab" panose="020B0604020202020204" charset="0"/>
                <a:ea typeface="Akatab" panose="020B0604020202020204" charset="0"/>
                <a:cs typeface="Akatab" panose="020B0604020202020204" charset="0"/>
              </a:rPr>
              <a:t>kognisi</a:t>
            </a:r>
            <a:r>
              <a:rPr lang="en-US" sz="2400" dirty="0">
                <a:solidFill>
                  <a:schemeClr val="tx1"/>
                </a:solidFill>
                <a:latin typeface="Akatab" panose="020B0604020202020204" charset="0"/>
                <a:ea typeface="Akatab" panose="020B0604020202020204" charset="0"/>
                <a:cs typeface="Akatab" panose="020B0604020202020204" charset="0"/>
              </a:rPr>
              <a:t> </a:t>
            </a:r>
            <a:r>
              <a:rPr lang="en-US" sz="2400" dirty="0" err="1">
                <a:solidFill>
                  <a:schemeClr val="tx1"/>
                </a:solidFill>
                <a:latin typeface="Akatab" panose="020B0604020202020204" charset="0"/>
                <a:ea typeface="Akatab" panose="020B0604020202020204" charset="0"/>
                <a:cs typeface="Akatab" panose="020B0604020202020204" charset="0"/>
              </a:rPr>
              <a:t>yg</a:t>
            </a:r>
            <a:r>
              <a:rPr lang="en-US" sz="2400" dirty="0">
                <a:solidFill>
                  <a:schemeClr val="tx1"/>
                </a:solidFill>
                <a:latin typeface="Akatab" panose="020B0604020202020204" charset="0"/>
                <a:ea typeface="Akatab" panose="020B0604020202020204" charset="0"/>
                <a:cs typeface="Akatab" panose="020B0604020202020204" charset="0"/>
              </a:rPr>
              <a:t> </a:t>
            </a:r>
            <a:r>
              <a:rPr lang="en-US" sz="2400" dirty="0" smtClean="0">
                <a:solidFill>
                  <a:schemeClr val="tx1"/>
                </a:solidFill>
                <a:latin typeface="Akatab" panose="020B0604020202020204" charset="0"/>
                <a:ea typeface="Akatab" panose="020B0604020202020204" charset="0"/>
                <a:cs typeface="Akatab" panose="020B0604020202020204" charset="0"/>
              </a:rPr>
              <a:t>t</a:t>
            </a:r>
            <a:r>
              <a:rPr lang="id-ID" sz="2400" dirty="0" smtClean="0">
                <a:solidFill>
                  <a:schemeClr val="tx1"/>
                </a:solidFill>
                <a:latin typeface="Akatab" panose="020B0604020202020204" charset="0"/>
                <a:ea typeface="Akatab" panose="020B0604020202020204" charset="0"/>
                <a:cs typeface="Akatab" panose="020B0604020202020204" charset="0"/>
              </a:rPr>
              <a:t>er</a:t>
            </a:r>
            <a:r>
              <a:rPr lang="en-US" sz="2400" dirty="0" err="1" smtClean="0">
                <a:solidFill>
                  <a:schemeClr val="tx1"/>
                </a:solidFill>
                <a:latin typeface="Akatab" panose="020B0604020202020204" charset="0"/>
                <a:ea typeface="Akatab" panose="020B0604020202020204" charset="0"/>
                <a:cs typeface="Akatab" panose="020B0604020202020204" charset="0"/>
              </a:rPr>
              <a:t>hendaya</a:t>
            </a:r>
            <a:r>
              <a:rPr lang="en-US" sz="2400" dirty="0" smtClean="0">
                <a:solidFill>
                  <a:schemeClr val="tx1"/>
                </a:solidFill>
                <a:latin typeface="Akatab" panose="020B0604020202020204" charset="0"/>
                <a:ea typeface="Akatab" panose="020B0604020202020204" charset="0"/>
                <a:cs typeface="Akatab" panose="020B0604020202020204" charset="0"/>
              </a:rPr>
              <a:t> </a:t>
            </a:r>
            <a:r>
              <a:rPr lang="en-US" sz="2400" dirty="0" err="1">
                <a:solidFill>
                  <a:schemeClr val="tx1"/>
                </a:solidFill>
                <a:latin typeface="Akatab" panose="020B0604020202020204" charset="0"/>
                <a:ea typeface="Akatab" panose="020B0604020202020204" charset="0"/>
                <a:cs typeface="Akatab" panose="020B0604020202020204" charset="0"/>
              </a:rPr>
              <a:t>slama</a:t>
            </a:r>
            <a:r>
              <a:rPr lang="en-US" sz="2400" dirty="0">
                <a:solidFill>
                  <a:schemeClr val="tx1"/>
                </a:solidFill>
                <a:latin typeface="Akatab" panose="020B0604020202020204" charset="0"/>
                <a:ea typeface="Akatab" panose="020B0604020202020204" charset="0"/>
                <a:cs typeface="Akatab" panose="020B0604020202020204" charset="0"/>
              </a:rPr>
              <a:t> </a:t>
            </a:r>
            <a:r>
              <a:rPr lang="en-US" sz="2400" dirty="0" smtClean="0">
                <a:solidFill>
                  <a:schemeClr val="tx1"/>
                </a:solidFill>
                <a:latin typeface="Akatab" panose="020B0604020202020204" charset="0"/>
                <a:ea typeface="Akatab" panose="020B0604020202020204" charset="0"/>
                <a:cs typeface="Akatab" panose="020B0604020202020204" charset="0"/>
              </a:rPr>
              <a:t>b</a:t>
            </a:r>
            <a:r>
              <a:rPr lang="id-ID" sz="2400" dirty="0" smtClean="0">
                <a:solidFill>
                  <a:schemeClr val="tx1"/>
                </a:solidFill>
                <a:latin typeface="Akatab" panose="020B0604020202020204" charset="0"/>
                <a:ea typeface="Akatab" panose="020B0604020202020204" charset="0"/>
                <a:cs typeface="Akatab" panose="020B0604020202020204" charset="0"/>
              </a:rPr>
              <a:t>e</a:t>
            </a:r>
            <a:r>
              <a:rPr lang="en-US" sz="2400" dirty="0" smtClean="0">
                <a:solidFill>
                  <a:schemeClr val="tx1"/>
                </a:solidFill>
                <a:latin typeface="Akatab" panose="020B0604020202020204" charset="0"/>
                <a:ea typeface="Akatab" panose="020B0604020202020204" charset="0"/>
                <a:cs typeface="Akatab" panose="020B0604020202020204" charset="0"/>
              </a:rPr>
              <a:t>b</a:t>
            </a:r>
            <a:r>
              <a:rPr lang="id-ID" sz="2400" dirty="0" smtClean="0">
                <a:solidFill>
                  <a:schemeClr val="tx1"/>
                </a:solidFill>
                <a:latin typeface="Akatab" panose="020B0604020202020204" charset="0"/>
                <a:ea typeface="Akatab" panose="020B0604020202020204" charset="0"/>
                <a:cs typeface="Akatab" panose="020B0604020202020204" charset="0"/>
              </a:rPr>
              <a:t>e</a:t>
            </a:r>
            <a:r>
              <a:rPr lang="en-US" sz="2400" dirty="0" smtClean="0">
                <a:solidFill>
                  <a:schemeClr val="tx1"/>
                </a:solidFill>
                <a:latin typeface="Akatab" panose="020B0604020202020204" charset="0"/>
                <a:ea typeface="Akatab" panose="020B0604020202020204" charset="0"/>
                <a:cs typeface="Akatab" panose="020B0604020202020204" charset="0"/>
              </a:rPr>
              <a:t>r</a:t>
            </a:r>
            <a:r>
              <a:rPr lang="id-ID" sz="2400" dirty="0" smtClean="0">
                <a:solidFill>
                  <a:schemeClr val="tx1"/>
                </a:solidFill>
                <a:latin typeface="Akatab" panose="020B0604020202020204" charset="0"/>
                <a:ea typeface="Akatab" panose="020B0604020202020204" charset="0"/>
                <a:cs typeface="Akatab" panose="020B0604020202020204" charset="0"/>
              </a:rPr>
              <a:t>a</a:t>
            </a:r>
            <a:r>
              <a:rPr lang="en-US" sz="2400" dirty="0" smtClean="0">
                <a:solidFill>
                  <a:schemeClr val="tx1"/>
                </a:solidFill>
                <a:latin typeface="Akatab" panose="020B0604020202020204" charset="0"/>
                <a:ea typeface="Akatab" panose="020B0604020202020204" charset="0"/>
                <a:cs typeface="Akatab" panose="020B0604020202020204" charset="0"/>
              </a:rPr>
              <a:t>p</a:t>
            </a:r>
            <a:r>
              <a:rPr lang="id-ID" sz="2400" dirty="0" smtClean="0">
                <a:solidFill>
                  <a:schemeClr val="tx1"/>
                </a:solidFill>
                <a:latin typeface="Akatab" panose="020B0604020202020204" charset="0"/>
                <a:ea typeface="Akatab" panose="020B0604020202020204" charset="0"/>
                <a:cs typeface="Akatab" panose="020B0604020202020204" charset="0"/>
              </a:rPr>
              <a:t>a</a:t>
            </a:r>
            <a:r>
              <a:rPr lang="en-US" sz="2400" dirty="0" smtClean="0">
                <a:solidFill>
                  <a:schemeClr val="tx1"/>
                </a:solidFill>
                <a:latin typeface="Akatab" panose="020B0604020202020204" charset="0"/>
                <a:ea typeface="Akatab" panose="020B0604020202020204" charset="0"/>
                <a:cs typeface="Akatab" panose="020B0604020202020204" charset="0"/>
              </a:rPr>
              <a:t> </a:t>
            </a:r>
            <a:r>
              <a:rPr lang="en-US" sz="2400" dirty="0">
                <a:solidFill>
                  <a:schemeClr val="tx1"/>
                </a:solidFill>
                <a:latin typeface="Akatab" panose="020B0604020202020204" charset="0"/>
                <a:ea typeface="Akatab" panose="020B0604020202020204" charset="0"/>
                <a:cs typeface="Akatab" panose="020B0604020202020204" charset="0"/>
              </a:rPr>
              <a:t>jam </a:t>
            </a:r>
            <a:r>
              <a:rPr lang="en-US" sz="2400" dirty="0" err="1">
                <a:solidFill>
                  <a:schemeClr val="tx1"/>
                </a:solidFill>
                <a:latin typeface="Akatab" panose="020B0604020202020204" charset="0"/>
                <a:ea typeface="Akatab" panose="020B0604020202020204" charset="0"/>
                <a:cs typeface="Akatab" panose="020B0604020202020204" charset="0"/>
              </a:rPr>
              <a:t>atau</a:t>
            </a:r>
            <a:r>
              <a:rPr lang="en-US" sz="2400" dirty="0">
                <a:solidFill>
                  <a:schemeClr val="tx1"/>
                </a:solidFill>
                <a:latin typeface="Akatab" panose="020B0604020202020204" charset="0"/>
                <a:ea typeface="Akatab" panose="020B0604020202020204" charset="0"/>
                <a:cs typeface="Akatab" panose="020B0604020202020204" charset="0"/>
              </a:rPr>
              <a:t> </a:t>
            </a:r>
            <a:r>
              <a:rPr lang="en-US" sz="2400" dirty="0" smtClean="0">
                <a:solidFill>
                  <a:schemeClr val="tx1"/>
                </a:solidFill>
                <a:latin typeface="Akatab" panose="020B0604020202020204" charset="0"/>
                <a:ea typeface="Akatab" panose="020B0604020202020204" charset="0"/>
                <a:cs typeface="Akatab" panose="020B0604020202020204" charset="0"/>
              </a:rPr>
              <a:t>b</a:t>
            </a:r>
            <a:r>
              <a:rPr lang="id-ID" sz="2400" dirty="0" smtClean="0">
                <a:solidFill>
                  <a:schemeClr val="tx1"/>
                </a:solidFill>
                <a:latin typeface="Akatab" panose="020B0604020202020204" charset="0"/>
                <a:ea typeface="Akatab" panose="020B0604020202020204" charset="0"/>
                <a:cs typeface="Akatab" panose="020B0604020202020204" charset="0"/>
              </a:rPr>
              <a:t>e</a:t>
            </a:r>
            <a:r>
              <a:rPr lang="en-US" sz="2400" dirty="0" smtClean="0">
                <a:solidFill>
                  <a:schemeClr val="tx1"/>
                </a:solidFill>
                <a:latin typeface="Akatab" panose="020B0604020202020204" charset="0"/>
                <a:ea typeface="Akatab" panose="020B0604020202020204" charset="0"/>
                <a:cs typeface="Akatab" panose="020B0604020202020204" charset="0"/>
              </a:rPr>
              <a:t>b</a:t>
            </a:r>
            <a:r>
              <a:rPr lang="id-ID" sz="2400" dirty="0" smtClean="0">
                <a:solidFill>
                  <a:schemeClr val="tx1"/>
                </a:solidFill>
                <a:latin typeface="Akatab" panose="020B0604020202020204" charset="0"/>
                <a:ea typeface="Akatab" panose="020B0604020202020204" charset="0"/>
                <a:cs typeface="Akatab" panose="020B0604020202020204" charset="0"/>
              </a:rPr>
              <a:t>e</a:t>
            </a:r>
            <a:r>
              <a:rPr lang="en-US" sz="2400" dirty="0" smtClean="0">
                <a:solidFill>
                  <a:schemeClr val="tx1"/>
                </a:solidFill>
                <a:latin typeface="Akatab" panose="020B0604020202020204" charset="0"/>
                <a:ea typeface="Akatab" panose="020B0604020202020204" charset="0"/>
                <a:cs typeface="Akatab" panose="020B0604020202020204" charset="0"/>
              </a:rPr>
              <a:t>r</a:t>
            </a:r>
            <a:r>
              <a:rPr lang="id-ID" sz="2400" dirty="0" smtClean="0">
                <a:solidFill>
                  <a:schemeClr val="tx1"/>
                </a:solidFill>
                <a:latin typeface="Akatab" panose="020B0604020202020204" charset="0"/>
                <a:ea typeface="Akatab" panose="020B0604020202020204" charset="0"/>
                <a:cs typeface="Akatab" panose="020B0604020202020204" charset="0"/>
              </a:rPr>
              <a:t>a</a:t>
            </a:r>
            <a:r>
              <a:rPr lang="en-US" sz="2400" dirty="0" smtClean="0">
                <a:solidFill>
                  <a:schemeClr val="tx1"/>
                </a:solidFill>
                <a:latin typeface="Akatab" panose="020B0604020202020204" charset="0"/>
                <a:ea typeface="Akatab" panose="020B0604020202020204" charset="0"/>
                <a:cs typeface="Akatab" panose="020B0604020202020204" charset="0"/>
              </a:rPr>
              <a:t>p</a:t>
            </a:r>
            <a:r>
              <a:rPr lang="id-ID" sz="2400" dirty="0" smtClean="0">
                <a:solidFill>
                  <a:schemeClr val="tx1"/>
                </a:solidFill>
                <a:latin typeface="Akatab" panose="020B0604020202020204" charset="0"/>
                <a:ea typeface="Akatab" panose="020B0604020202020204" charset="0"/>
                <a:cs typeface="Akatab" panose="020B0604020202020204" charset="0"/>
              </a:rPr>
              <a:t>a</a:t>
            </a:r>
            <a:r>
              <a:rPr lang="en-US" sz="2400" dirty="0" smtClean="0">
                <a:solidFill>
                  <a:schemeClr val="tx1"/>
                </a:solidFill>
                <a:latin typeface="Akatab" panose="020B0604020202020204" charset="0"/>
                <a:ea typeface="Akatab" panose="020B0604020202020204" charset="0"/>
                <a:cs typeface="Akatab" panose="020B0604020202020204" charset="0"/>
              </a:rPr>
              <a:t> </a:t>
            </a:r>
            <a:r>
              <a:rPr lang="en-US" sz="2400" dirty="0" err="1">
                <a:solidFill>
                  <a:schemeClr val="tx1"/>
                </a:solidFill>
                <a:latin typeface="Akatab" panose="020B0604020202020204" charset="0"/>
                <a:ea typeface="Akatab" panose="020B0604020202020204" charset="0"/>
                <a:cs typeface="Akatab" panose="020B0604020202020204" charset="0"/>
              </a:rPr>
              <a:t>hari</a:t>
            </a:r>
            <a:r>
              <a:rPr lang="en-US" sz="2400" dirty="0" smtClean="0">
                <a:solidFill>
                  <a:schemeClr val="tx1"/>
                </a:solidFill>
                <a:latin typeface="Akatab" panose="020B0604020202020204" charset="0"/>
                <a:ea typeface="Akatab" panose="020B0604020202020204" charset="0"/>
                <a:cs typeface="Akatab" panose="020B0604020202020204" charset="0"/>
              </a:rPr>
              <a:t>.</a:t>
            </a:r>
            <a:endParaRPr lang="en-US" sz="2400" dirty="0">
              <a:solidFill>
                <a:schemeClr val="tx1"/>
              </a:solidFill>
              <a:latin typeface="Akatab" panose="020B0604020202020204" charset="0"/>
              <a:ea typeface="Akatab" panose="020B0604020202020204" charset="0"/>
              <a:cs typeface="Akatab" panose="020B0604020202020204" charset="0"/>
            </a:endParaRPr>
          </a:p>
        </p:txBody>
      </p:sp>
      <p:sp>
        <p:nvSpPr>
          <p:cNvPr id="432" name="Google Shape;432;p54"/>
          <p:cNvSpPr txBox="1">
            <a:spLocks noGrp="1"/>
          </p:cNvSpPr>
          <p:nvPr>
            <p:ph type="title"/>
          </p:nvPr>
        </p:nvSpPr>
        <p:spPr>
          <a:xfrm>
            <a:off x="715100" y="3794337"/>
            <a:ext cx="4427700" cy="7073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a:t>
            </a:r>
            <a:r>
              <a:rPr lang="id-ID" dirty="0" smtClean="0"/>
              <a:t> </a:t>
            </a:r>
            <a:r>
              <a:rPr lang="id-ID" sz="4000" dirty="0" smtClean="0"/>
              <a:t>Simptom</a:t>
            </a:r>
            <a:endParaRPr sz="4000" dirty="0"/>
          </a:p>
        </p:txBody>
      </p:sp>
      <p:pic>
        <p:nvPicPr>
          <p:cNvPr id="9" name="Picture 2" descr="C:\Users\yulianita\Downloads\delirium\depresi1.jpg"/>
          <p:cNvPicPr>
            <a:picLocks noGrp="1" noChangeAspect="1" noChangeArrowheads="1"/>
          </p:cNvPicPr>
          <p:nvPr>
            <p:ph type="pic" idx="2"/>
          </p:nvPr>
        </p:nvPicPr>
        <p:blipFill>
          <a:blip r:embed="rId3">
            <a:extLst>
              <a:ext uri="{28A0092B-C50C-407E-A947-70E740481C1C}">
                <a14:useLocalDpi xmlns:a14="http://schemas.microsoft.com/office/drawing/2010/main" val="0"/>
              </a:ext>
            </a:extLst>
          </a:blip>
          <a:srcRect l="3738" r="3738"/>
          <a:stretch>
            <a:fillRect/>
          </a:stretch>
        </p:blipFill>
        <p:spPr bwMode="auto">
          <a:xfrm>
            <a:off x="5385916" y="554100"/>
            <a:ext cx="3043586" cy="4035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3787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9" name="Google Shape;349;p46"/>
          <p:cNvSpPr txBox="1">
            <a:spLocks noGrp="1"/>
          </p:cNvSpPr>
          <p:nvPr>
            <p:ph type="body" idx="1"/>
          </p:nvPr>
        </p:nvSpPr>
        <p:spPr>
          <a:xfrm>
            <a:off x="4582048" y="773094"/>
            <a:ext cx="4049485" cy="3567794"/>
          </a:xfrm>
          <a:prstGeom prst="rect">
            <a:avLst/>
          </a:prstGeom>
        </p:spPr>
        <p:txBody>
          <a:bodyPr spcFirstLastPara="1" wrap="square" lIns="91425" tIns="91425" rIns="91425" bIns="91425" anchor="t" anchorCtr="0">
            <a:noAutofit/>
          </a:bodyPr>
          <a:lstStyle/>
          <a:p>
            <a:pPr marL="139700" lvl="0" indent="0" algn="r">
              <a:buNone/>
            </a:pPr>
            <a:r>
              <a:rPr lang="en-US" sz="2800" dirty="0" err="1" smtClean="0">
                <a:latin typeface="Akatab" panose="020B0604020202020204" charset="0"/>
                <a:ea typeface="Akatab" panose="020B0604020202020204" charset="0"/>
                <a:cs typeface="Akatab" panose="020B0604020202020204" charset="0"/>
              </a:rPr>
              <a:t>Sring</a:t>
            </a:r>
            <a:r>
              <a:rPr lang="en-US" sz="2800" dirty="0" smtClean="0">
                <a:latin typeface="Akatab" panose="020B0604020202020204" charset="0"/>
                <a:ea typeface="Akatab" panose="020B0604020202020204" charset="0"/>
                <a:cs typeface="Akatab" panose="020B0604020202020204" charset="0"/>
              </a:rPr>
              <a:t> </a:t>
            </a:r>
            <a:r>
              <a:rPr lang="en-US" sz="2800" dirty="0" err="1">
                <a:latin typeface="Akatab" panose="020B0604020202020204" charset="0"/>
                <a:ea typeface="Akatab" panose="020B0604020202020204" charset="0"/>
                <a:cs typeface="Akatab" panose="020B0604020202020204" charset="0"/>
              </a:rPr>
              <a:t>disebut</a:t>
            </a:r>
            <a:r>
              <a:rPr lang="en-US" sz="2800" dirty="0">
                <a:latin typeface="Akatab" panose="020B0604020202020204" charset="0"/>
                <a:ea typeface="Akatab" panose="020B0604020202020204" charset="0"/>
                <a:cs typeface="Akatab" panose="020B0604020202020204" charset="0"/>
              </a:rPr>
              <a:t> “</a:t>
            </a:r>
            <a:r>
              <a:rPr lang="en-US" sz="2800" dirty="0" err="1">
                <a:solidFill>
                  <a:srgbClr val="FF0000"/>
                </a:solidFill>
                <a:latin typeface="Bradley Hand ITC" panose="03070402050302030203" pitchFamily="66" charset="0"/>
                <a:ea typeface="Akatab" panose="020B0604020202020204" charset="0"/>
                <a:cs typeface="Akatab" panose="020B0604020202020204" charset="0"/>
              </a:rPr>
              <a:t>kesadaran</a:t>
            </a:r>
            <a:r>
              <a:rPr lang="en-US" sz="2800" dirty="0">
                <a:solidFill>
                  <a:srgbClr val="FF0000"/>
                </a:solidFill>
                <a:latin typeface="Bradley Hand ITC" panose="03070402050302030203" pitchFamily="66" charset="0"/>
                <a:ea typeface="Akatab" panose="020B0604020202020204" charset="0"/>
                <a:cs typeface="Akatab" panose="020B0604020202020204" charset="0"/>
              </a:rPr>
              <a:t> </a:t>
            </a:r>
            <a:r>
              <a:rPr lang="en-US" sz="2800" dirty="0" err="1">
                <a:solidFill>
                  <a:srgbClr val="FF0000"/>
                </a:solidFill>
                <a:latin typeface="Bradley Hand ITC" panose="03070402050302030203" pitchFamily="66" charset="0"/>
                <a:ea typeface="Akatab" panose="020B0604020202020204" charset="0"/>
                <a:cs typeface="Akatab" panose="020B0604020202020204" charset="0"/>
              </a:rPr>
              <a:t>berkabut</a:t>
            </a:r>
            <a:r>
              <a:rPr lang="en-US" sz="2800" dirty="0">
                <a:latin typeface="Akatab" panose="020B0604020202020204" charset="0"/>
                <a:ea typeface="Akatab" panose="020B0604020202020204" charset="0"/>
                <a:cs typeface="Akatab" panose="020B0604020202020204" charset="0"/>
              </a:rPr>
              <a:t>” </a:t>
            </a:r>
            <a:r>
              <a:rPr lang="en-US" sz="2800" dirty="0" err="1">
                <a:latin typeface="Akatab" panose="020B0604020202020204" charset="0"/>
                <a:ea typeface="Akatab" panose="020B0604020202020204" charset="0"/>
                <a:cs typeface="Akatab" panose="020B0604020202020204" charset="0"/>
              </a:rPr>
              <a:t>yaitu</a:t>
            </a:r>
            <a:r>
              <a:rPr lang="en-US" sz="2800" dirty="0">
                <a:latin typeface="Akatab" panose="020B0604020202020204" charset="0"/>
                <a:ea typeface="Akatab" panose="020B0604020202020204" charset="0"/>
                <a:cs typeface="Akatab" panose="020B0604020202020204" charset="0"/>
              </a:rPr>
              <a:t> </a:t>
            </a:r>
            <a:r>
              <a:rPr lang="en-US" sz="2800" dirty="0" err="1" smtClean="0">
                <a:latin typeface="Akatab" panose="020B0604020202020204" charset="0"/>
                <a:ea typeface="Akatab" panose="020B0604020202020204" charset="0"/>
                <a:cs typeface="Akatab" panose="020B0604020202020204" charset="0"/>
              </a:rPr>
              <a:t>kondisi</a:t>
            </a:r>
            <a:r>
              <a:rPr lang="en-US" sz="2800" dirty="0" smtClean="0">
                <a:latin typeface="Akatab" panose="020B0604020202020204" charset="0"/>
                <a:ea typeface="Akatab" panose="020B0604020202020204" charset="0"/>
                <a:cs typeface="Akatab" panose="020B0604020202020204" charset="0"/>
              </a:rPr>
              <a:t> </a:t>
            </a:r>
            <a:r>
              <a:rPr lang="en-US" sz="2800" dirty="0" err="1">
                <a:latin typeface="Akatab" panose="020B0604020202020204" charset="0"/>
                <a:ea typeface="Akatab" panose="020B0604020202020204" charset="0"/>
                <a:cs typeface="Akatab" panose="020B0604020202020204" charset="0"/>
              </a:rPr>
              <a:t>bingung</a:t>
            </a:r>
            <a:r>
              <a:rPr lang="en-US" sz="2800" dirty="0">
                <a:latin typeface="Akatab" panose="020B0604020202020204" charset="0"/>
                <a:ea typeface="Akatab" panose="020B0604020202020204" charset="0"/>
                <a:cs typeface="Akatab" panose="020B0604020202020204" charset="0"/>
              </a:rPr>
              <a:t> mental </a:t>
            </a:r>
            <a:r>
              <a:rPr lang="en-US" sz="2800" dirty="0" err="1">
                <a:latin typeface="Akatab" panose="020B0604020202020204" charset="0"/>
                <a:ea typeface="Akatab" panose="020B0604020202020204" charset="0"/>
                <a:cs typeface="Akatab" panose="020B0604020202020204" charset="0"/>
              </a:rPr>
              <a:t>atau</a:t>
            </a:r>
            <a:r>
              <a:rPr lang="en-US" sz="2800" dirty="0">
                <a:latin typeface="Akatab" panose="020B0604020202020204" charset="0"/>
                <a:ea typeface="Akatab" panose="020B0604020202020204" charset="0"/>
                <a:cs typeface="Akatab" panose="020B0604020202020204" charset="0"/>
              </a:rPr>
              <a:t> </a:t>
            </a:r>
            <a:r>
              <a:rPr lang="en-US" sz="2800" dirty="0" err="1">
                <a:latin typeface="Akatab" panose="020B0604020202020204" charset="0"/>
                <a:ea typeface="Akatab" panose="020B0604020202020204" charset="0"/>
                <a:cs typeface="Akatab" panose="020B0604020202020204" charset="0"/>
              </a:rPr>
              <a:t>linglung</a:t>
            </a:r>
            <a:r>
              <a:rPr lang="en-US" sz="2800" dirty="0">
                <a:latin typeface="Akatab" panose="020B0604020202020204" charset="0"/>
                <a:ea typeface="Akatab" panose="020B0604020202020204" charset="0"/>
                <a:cs typeface="Akatab" panose="020B0604020202020204" charset="0"/>
              </a:rPr>
              <a:t>, </a:t>
            </a:r>
            <a:r>
              <a:rPr lang="en-US" sz="2800" dirty="0" smtClean="0">
                <a:latin typeface="Akatab" panose="020B0604020202020204" charset="0"/>
                <a:ea typeface="Akatab" panose="020B0604020202020204" charset="0"/>
                <a:cs typeface="Akatab" panose="020B0604020202020204" charset="0"/>
              </a:rPr>
              <a:t>t</a:t>
            </a:r>
            <a:r>
              <a:rPr lang="id-ID" sz="2800" dirty="0" smtClean="0">
                <a:latin typeface="Akatab" panose="020B0604020202020204" charset="0"/>
                <a:ea typeface="Akatab" panose="020B0604020202020204" charset="0"/>
                <a:cs typeface="Akatab" panose="020B0604020202020204" charset="0"/>
              </a:rPr>
              <a:t>i</a:t>
            </a:r>
            <a:r>
              <a:rPr lang="en-US" sz="2800" dirty="0" smtClean="0">
                <a:latin typeface="Akatab" panose="020B0604020202020204" charset="0"/>
                <a:ea typeface="Akatab" panose="020B0604020202020204" charset="0"/>
                <a:cs typeface="Akatab" panose="020B0604020202020204" charset="0"/>
              </a:rPr>
              <a:t>d</a:t>
            </a:r>
            <a:r>
              <a:rPr lang="id-ID" sz="2800" dirty="0" smtClean="0">
                <a:latin typeface="Akatab" panose="020B0604020202020204" charset="0"/>
                <a:ea typeface="Akatab" panose="020B0604020202020204" charset="0"/>
                <a:cs typeface="Akatab" panose="020B0604020202020204" charset="0"/>
              </a:rPr>
              <a:t>a</a:t>
            </a:r>
            <a:r>
              <a:rPr lang="en-US" sz="2800" dirty="0" smtClean="0">
                <a:latin typeface="Akatab" panose="020B0604020202020204" charset="0"/>
                <a:ea typeface="Akatab" panose="020B0604020202020204" charset="0"/>
                <a:cs typeface="Akatab" panose="020B0604020202020204" charset="0"/>
              </a:rPr>
              <a:t>k </a:t>
            </a:r>
            <a:r>
              <a:rPr lang="en-US" sz="2800" dirty="0" err="1">
                <a:latin typeface="Akatab" panose="020B0604020202020204" charset="0"/>
                <a:ea typeface="Akatab" panose="020B0604020202020204" charset="0"/>
                <a:cs typeface="Akatab" panose="020B0604020202020204" charset="0"/>
              </a:rPr>
              <a:t>mampu</a:t>
            </a:r>
            <a:r>
              <a:rPr lang="en-US" sz="2800" dirty="0">
                <a:latin typeface="Akatab" panose="020B0604020202020204" charset="0"/>
                <a:ea typeface="Akatab" panose="020B0604020202020204" charset="0"/>
                <a:cs typeface="Akatab" panose="020B0604020202020204" charset="0"/>
              </a:rPr>
              <a:t> </a:t>
            </a:r>
            <a:r>
              <a:rPr lang="en-US" sz="2800" dirty="0" err="1">
                <a:latin typeface="Akatab" panose="020B0604020202020204" charset="0"/>
                <a:ea typeface="Akatab" panose="020B0604020202020204" charset="0"/>
                <a:cs typeface="Akatab" panose="020B0604020202020204" charset="0"/>
              </a:rPr>
              <a:t>memusatkan</a:t>
            </a:r>
            <a:r>
              <a:rPr lang="en-US" sz="2800" dirty="0">
                <a:latin typeface="Akatab" panose="020B0604020202020204" charset="0"/>
                <a:ea typeface="Akatab" panose="020B0604020202020204" charset="0"/>
                <a:cs typeface="Akatab" panose="020B0604020202020204" charset="0"/>
              </a:rPr>
              <a:t> </a:t>
            </a:r>
            <a:r>
              <a:rPr lang="en-US" sz="2800" dirty="0" smtClean="0">
                <a:latin typeface="Akatab" panose="020B0604020202020204" charset="0"/>
                <a:ea typeface="Akatab" panose="020B0604020202020204" charset="0"/>
                <a:cs typeface="Akatab" panose="020B0604020202020204" charset="0"/>
              </a:rPr>
              <a:t>p</a:t>
            </a:r>
            <a:r>
              <a:rPr lang="id-ID" sz="2800" dirty="0" smtClean="0">
                <a:latin typeface="Akatab" panose="020B0604020202020204" charset="0"/>
                <a:ea typeface="Akatab" panose="020B0604020202020204" charset="0"/>
                <a:cs typeface="Akatab" panose="020B0604020202020204" charset="0"/>
              </a:rPr>
              <a:t>er</a:t>
            </a:r>
            <a:r>
              <a:rPr lang="en-US" sz="2800" dirty="0" err="1" smtClean="0">
                <a:latin typeface="Akatab" panose="020B0604020202020204" charset="0"/>
                <a:ea typeface="Akatab" panose="020B0604020202020204" charset="0"/>
                <a:cs typeface="Akatab" panose="020B0604020202020204" charset="0"/>
              </a:rPr>
              <a:t>hatian</a:t>
            </a:r>
            <a:r>
              <a:rPr lang="en-US" sz="2800" dirty="0" smtClean="0">
                <a:latin typeface="Akatab" panose="020B0604020202020204" charset="0"/>
                <a:ea typeface="Akatab" panose="020B0604020202020204" charset="0"/>
                <a:cs typeface="Akatab" panose="020B0604020202020204" charset="0"/>
              </a:rPr>
              <a:t> </a:t>
            </a:r>
            <a:r>
              <a:rPr lang="en-US" sz="2800" dirty="0" err="1">
                <a:latin typeface="Akatab" panose="020B0604020202020204" charset="0"/>
                <a:ea typeface="Akatab" panose="020B0604020202020204" charset="0"/>
                <a:cs typeface="Akatab" panose="020B0604020202020204" charset="0"/>
              </a:rPr>
              <a:t>serta</a:t>
            </a:r>
            <a:r>
              <a:rPr lang="en-US" sz="2800" dirty="0">
                <a:latin typeface="Akatab" panose="020B0604020202020204" charset="0"/>
                <a:ea typeface="Akatab" panose="020B0604020202020204" charset="0"/>
                <a:cs typeface="Akatab" panose="020B0604020202020204" charset="0"/>
              </a:rPr>
              <a:t> </a:t>
            </a:r>
            <a:r>
              <a:rPr lang="en-US" sz="2800" dirty="0" err="1" smtClean="0">
                <a:latin typeface="Akatab" panose="020B0604020202020204" charset="0"/>
                <a:ea typeface="Akatab" panose="020B0604020202020204" charset="0"/>
                <a:cs typeface="Akatab" panose="020B0604020202020204" charset="0"/>
              </a:rPr>
              <a:t>disorientasi</a:t>
            </a:r>
            <a:endParaRPr lang="en-US" sz="2800" dirty="0">
              <a:latin typeface="Akatab" panose="020B0604020202020204" charset="0"/>
              <a:ea typeface="Akatab" panose="020B0604020202020204" charset="0"/>
              <a:cs typeface="Akatab" panose="020B0604020202020204" charset="0"/>
            </a:endParaRPr>
          </a:p>
        </p:txBody>
      </p:sp>
      <p:sp>
        <p:nvSpPr>
          <p:cNvPr id="2" name="Picture Placeholder 1"/>
          <p:cNvSpPr>
            <a:spLocks noGrp="1"/>
          </p:cNvSpPr>
          <p:nvPr>
            <p:ph type="pic" idx="2"/>
          </p:nvPr>
        </p:nvSpPr>
        <p:spPr/>
      </p:sp>
      <p:pic>
        <p:nvPicPr>
          <p:cNvPr id="5" name="Picture 2" descr="C:\Users\yulianita\Downloads\delirium\ilustrasi-lansia--istock--2_ratio-16x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874" y="452176"/>
            <a:ext cx="3504173" cy="41499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892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7"/>
          <p:cNvSpPr txBox="1">
            <a:spLocks noGrp="1"/>
          </p:cNvSpPr>
          <p:nvPr>
            <p:ph type="title"/>
          </p:nvPr>
        </p:nvSpPr>
        <p:spPr>
          <a:xfrm>
            <a:off x="720000" y="696233"/>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3600" b="1" dirty="0" smtClean="0">
                <a:solidFill>
                  <a:schemeClr val="tx1"/>
                </a:solidFill>
              </a:rPr>
              <a:t>Tipe Utama Delirium</a:t>
            </a:r>
            <a:endParaRPr sz="3600" b="1" dirty="0">
              <a:solidFill>
                <a:schemeClr val="tx1"/>
              </a:solidFill>
            </a:endParaRPr>
          </a:p>
        </p:txBody>
      </p:sp>
      <p:sp>
        <p:nvSpPr>
          <p:cNvPr id="356" name="Google Shape;356;p47"/>
          <p:cNvSpPr txBox="1">
            <a:spLocks noGrp="1"/>
          </p:cNvSpPr>
          <p:nvPr>
            <p:ph type="subTitle" idx="1"/>
          </p:nvPr>
        </p:nvSpPr>
        <p:spPr>
          <a:xfrm>
            <a:off x="1233006" y="1587639"/>
            <a:ext cx="2745600" cy="8545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id-ID" dirty="0">
                <a:solidFill>
                  <a:schemeClr val="tx1"/>
                </a:solidFill>
              </a:rPr>
              <a:t>D</a:t>
            </a:r>
            <a:r>
              <a:rPr lang="id-ID" dirty="0" smtClean="0">
                <a:solidFill>
                  <a:schemeClr val="tx1"/>
                </a:solidFill>
              </a:rPr>
              <a:t>elirium Akibat               Gg Medis Umum</a:t>
            </a:r>
            <a:endParaRPr dirty="0">
              <a:solidFill>
                <a:schemeClr val="tx1"/>
              </a:solidFill>
            </a:endParaRPr>
          </a:p>
        </p:txBody>
      </p:sp>
      <p:sp>
        <p:nvSpPr>
          <p:cNvPr id="357" name="Google Shape;357;p47"/>
          <p:cNvSpPr txBox="1">
            <a:spLocks noGrp="1"/>
          </p:cNvSpPr>
          <p:nvPr>
            <p:ph type="subTitle" idx="2"/>
          </p:nvPr>
        </p:nvSpPr>
        <p:spPr>
          <a:xfrm>
            <a:off x="4924932" y="1587639"/>
            <a:ext cx="3094892" cy="8545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id-ID" dirty="0" smtClean="0"/>
              <a:t>Delirium Akibat Intoksikasi &amp; Putus Zat</a:t>
            </a:r>
            <a:endParaRPr dirty="0"/>
          </a:p>
        </p:txBody>
      </p:sp>
      <p:sp>
        <p:nvSpPr>
          <p:cNvPr id="358" name="Google Shape;358;p47"/>
          <p:cNvSpPr txBox="1">
            <a:spLocks noGrp="1"/>
          </p:cNvSpPr>
          <p:nvPr>
            <p:ph type="subTitle" idx="3"/>
          </p:nvPr>
        </p:nvSpPr>
        <p:spPr>
          <a:xfrm>
            <a:off x="720000" y="2442150"/>
            <a:ext cx="3771613" cy="1657577"/>
          </a:xfrm>
          <a:prstGeom prst="rect">
            <a:avLst/>
          </a:prstGeom>
        </p:spPr>
        <p:txBody>
          <a:bodyPr spcFirstLastPara="1" wrap="square" lIns="91425" tIns="91425" rIns="91425" bIns="91425" anchor="t" anchorCtr="0">
            <a:noAutofit/>
          </a:bodyPr>
          <a:lstStyle/>
          <a:p>
            <a:pPr marL="0" lvl="0" indent="0" algn="just"/>
            <a:r>
              <a:rPr lang="en-US" dirty="0" err="1" smtClean="0">
                <a:latin typeface="Akatab" panose="020B0604020202020204" charset="0"/>
                <a:ea typeface="Akatab" panose="020B0604020202020204" charset="0"/>
                <a:cs typeface="Akatab" panose="020B0604020202020204" charset="0"/>
              </a:rPr>
              <a:t>Mencakup</a:t>
            </a:r>
            <a:r>
              <a:rPr lang="en-US" dirty="0" smtClean="0">
                <a:latin typeface="Akatab" panose="020B0604020202020204" charset="0"/>
                <a:ea typeface="Akatab" panose="020B0604020202020204" charset="0"/>
                <a:cs typeface="Akatab" panose="020B0604020202020204" charset="0"/>
              </a:rPr>
              <a:t> </a:t>
            </a:r>
            <a:r>
              <a:rPr lang="en-US" dirty="0">
                <a:latin typeface="Akatab" panose="020B0604020202020204" charset="0"/>
                <a:ea typeface="Akatab" panose="020B0604020202020204" charset="0"/>
                <a:cs typeface="Akatab" panose="020B0604020202020204" charset="0"/>
              </a:rPr>
              <a:t>trauma </a:t>
            </a:r>
            <a:r>
              <a:rPr lang="en-US" dirty="0" err="1">
                <a:latin typeface="Akatab" panose="020B0604020202020204" charset="0"/>
                <a:ea typeface="Akatab" panose="020B0604020202020204" charset="0"/>
                <a:cs typeface="Akatab" panose="020B0604020202020204" charset="0"/>
              </a:rPr>
              <a:t>kepala</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Gg</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metabolisme</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seperti</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hipoglikemia</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ketidakseimbangan</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cairan</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atau</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elektrolit</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Gg</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serangan</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kejang</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epilepsi</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defisit</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vit</a:t>
            </a:r>
            <a:r>
              <a:rPr lang="en-US" dirty="0">
                <a:latin typeface="Akatab" panose="020B0604020202020204" charset="0"/>
                <a:ea typeface="Akatab" panose="020B0604020202020204" charset="0"/>
                <a:cs typeface="Akatab" panose="020B0604020202020204" charset="0"/>
              </a:rPr>
              <a:t> B1 (thiamine) </a:t>
            </a:r>
            <a:r>
              <a:rPr lang="en-US" dirty="0" err="1">
                <a:latin typeface="Akatab" panose="020B0604020202020204" charset="0"/>
                <a:ea typeface="Akatab" panose="020B0604020202020204" charset="0"/>
                <a:cs typeface="Akatab" panose="020B0604020202020204" charset="0"/>
              </a:rPr>
              <a:t>atau</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berbagai</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penyakit</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yg</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mempengaruhi</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sistem</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saraf</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pusat</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seperti</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parkinson</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alzheimer</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dll</a:t>
            </a:r>
            <a:r>
              <a:rPr lang="en-US" dirty="0">
                <a:latin typeface="Akatab" panose="020B0604020202020204" charset="0"/>
                <a:ea typeface="Akatab" panose="020B0604020202020204" charset="0"/>
                <a:cs typeface="Akatab" panose="020B0604020202020204" charset="0"/>
              </a:rPr>
              <a:t>)</a:t>
            </a:r>
            <a:endParaRPr dirty="0">
              <a:latin typeface="Akatab" panose="020B0604020202020204" charset="0"/>
              <a:ea typeface="Akatab" panose="020B0604020202020204" charset="0"/>
              <a:cs typeface="Akatab" panose="020B0604020202020204" charset="0"/>
            </a:endParaRPr>
          </a:p>
        </p:txBody>
      </p:sp>
      <p:sp>
        <p:nvSpPr>
          <p:cNvPr id="359" name="Google Shape;359;p47"/>
          <p:cNvSpPr txBox="1">
            <a:spLocks noGrp="1"/>
          </p:cNvSpPr>
          <p:nvPr>
            <p:ph type="subTitle" idx="4"/>
          </p:nvPr>
        </p:nvSpPr>
        <p:spPr>
          <a:xfrm>
            <a:off x="5099578" y="2442149"/>
            <a:ext cx="2745600" cy="1406369"/>
          </a:xfrm>
          <a:prstGeom prst="rect">
            <a:avLst/>
          </a:prstGeom>
        </p:spPr>
        <p:txBody>
          <a:bodyPr spcFirstLastPara="1" wrap="square" lIns="91425" tIns="91425" rIns="91425" bIns="91425" anchor="t" anchorCtr="0">
            <a:noAutofit/>
          </a:bodyPr>
          <a:lstStyle/>
          <a:p>
            <a:pPr marL="0" indent="0" algn="just"/>
            <a:r>
              <a:rPr lang="en-US" dirty="0" err="1" smtClean="0">
                <a:latin typeface="Akatab" panose="020B0604020202020204" charset="0"/>
                <a:ea typeface="Akatab" panose="020B0604020202020204" charset="0"/>
                <a:cs typeface="Akatab" panose="020B0604020202020204" charset="0"/>
              </a:rPr>
              <a:t>Mencakup</a:t>
            </a:r>
            <a:r>
              <a:rPr lang="en-US" dirty="0" smtClean="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penggunaan</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zat</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tertentu</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seperti</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alkohol</a:t>
            </a:r>
            <a:r>
              <a:rPr lang="en-US" dirty="0">
                <a:latin typeface="Akatab" panose="020B0604020202020204" charset="0"/>
                <a:ea typeface="Akatab" panose="020B0604020202020204" charset="0"/>
                <a:cs typeface="Akatab" panose="020B0604020202020204" charset="0"/>
              </a:rPr>
              <a:t>, heroin, ganja, </a:t>
            </a:r>
            <a:r>
              <a:rPr lang="en-US" dirty="0" err="1">
                <a:latin typeface="Akatab" panose="020B0604020202020204" charset="0"/>
                <a:ea typeface="Akatab" panose="020B0604020202020204" charset="0"/>
                <a:cs typeface="Akatab" panose="020B0604020202020204" charset="0"/>
              </a:rPr>
              <a:t>kokain</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obat</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psikotropik</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atau</a:t>
            </a:r>
            <a:r>
              <a:rPr lang="en-US" dirty="0">
                <a:latin typeface="Akatab" panose="020B0604020202020204" charset="0"/>
                <a:ea typeface="Akatab" panose="020B0604020202020204" charset="0"/>
                <a:cs typeface="Akatab" panose="020B0604020202020204" charset="0"/>
              </a:rPr>
              <a:t> zat2 </a:t>
            </a:r>
            <a:r>
              <a:rPr lang="en-US" dirty="0" err="1">
                <a:latin typeface="Akatab" panose="020B0604020202020204" charset="0"/>
                <a:ea typeface="Akatab" panose="020B0604020202020204" charset="0"/>
                <a:cs typeface="Akatab" panose="020B0604020202020204" charset="0"/>
              </a:rPr>
              <a:t>lainnya</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dalam</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jumlah</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yg</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cukup</a:t>
            </a:r>
            <a:r>
              <a:rPr lang="en-US" dirty="0">
                <a:latin typeface="Akatab" panose="020B0604020202020204" charset="0"/>
                <a:ea typeface="Akatab" panose="020B0604020202020204" charset="0"/>
                <a:cs typeface="Akatab" panose="020B0604020202020204" charset="0"/>
              </a:rPr>
              <a:t> </a:t>
            </a:r>
            <a:r>
              <a:rPr lang="en-US" dirty="0" err="1">
                <a:latin typeface="Akatab" panose="020B0604020202020204" charset="0"/>
                <a:ea typeface="Akatab" panose="020B0604020202020204" charset="0"/>
                <a:cs typeface="Akatab" panose="020B0604020202020204" charset="0"/>
              </a:rPr>
              <a:t>besar</a:t>
            </a:r>
            <a:endParaRPr lang="en-US" dirty="0">
              <a:latin typeface="Akatab" panose="020B0604020202020204" charset="0"/>
              <a:ea typeface="Akatab" panose="020B0604020202020204" charset="0"/>
              <a:cs typeface="Akatab" panose="020B0604020202020204" charset="0"/>
            </a:endParaRPr>
          </a:p>
          <a:p>
            <a:pPr marL="0" lvl="0" indent="0" algn="ctr" rtl="0">
              <a:spcBef>
                <a:spcPts val="0"/>
              </a:spcBef>
              <a:spcAft>
                <a:spcPts val="0"/>
              </a:spcAft>
              <a:buNone/>
            </a:pPr>
            <a:endParaRPr dirty="0"/>
          </a:p>
        </p:txBody>
      </p:sp>
    </p:spTree>
    <p:extLst>
      <p:ext uri="{BB962C8B-B14F-4D97-AF65-F5344CB8AC3E}">
        <p14:creationId xmlns:p14="http://schemas.microsoft.com/office/powerpoint/2010/main" val="47741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036247231"/>
              </p:ext>
            </p:extLst>
          </p:nvPr>
        </p:nvGraphicFramePr>
        <p:xfrm>
          <a:off x="511698" y="407999"/>
          <a:ext cx="8125545" cy="3901440"/>
        </p:xfrm>
        <a:graphic>
          <a:graphicData uri="http://schemas.openxmlformats.org/drawingml/2006/table">
            <a:tbl>
              <a:tblPr firstRow="1" firstCol="1" bandRow="1">
                <a:tableStyleId>{7E9639D4-E3E2-4D34-9284-5A2195B3D0D7}</a:tableStyleId>
              </a:tblPr>
              <a:tblGrid>
                <a:gridCol w="8125545"/>
              </a:tblGrid>
              <a:tr h="138412">
                <a:tc>
                  <a:txBody>
                    <a:bodyPr/>
                    <a:lstStyle/>
                    <a:p>
                      <a:pPr algn="ctr">
                        <a:spcAft>
                          <a:spcPts val="0"/>
                        </a:spcAft>
                      </a:pPr>
                      <a:r>
                        <a:rPr lang="id-ID" sz="1600" b="0" dirty="0">
                          <a:effectLst/>
                          <a:latin typeface="Akatab" panose="020B0604020202020204" charset="0"/>
                          <a:ea typeface="Akatab" panose="020B0604020202020204" charset="0"/>
                          <a:cs typeface="Akatab" panose="020B0604020202020204" charset="0"/>
                        </a:rPr>
                        <a:t>Kriteria Diagnostik Delirium Menurut DSM V</a:t>
                      </a:r>
                      <a:endParaRPr lang="en-US" sz="16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r>
              <a:tr h="3045075">
                <a:tc>
                  <a:txBody>
                    <a:bodyPr/>
                    <a:lstStyle/>
                    <a:p>
                      <a:pPr marL="342900" lvl="0" indent="-342900" algn="just">
                        <a:spcAft>
                          <a:spcPts val="0"/>
                        </a:spcAft>
                        <a:buFont typeface="+mj-lt"/>
                        <a:buAutoNum type="alphaUcPeriod"/>
                      </a:pPr>
                      <a:r>
                        <a:rPr lang="id-ID" sz="1600" b="0" dirty="0">
                          <a:effectLst/>
                          <a:latin typeface="Akatab" panose="020B0604020202020204" charset="0"/>
                          <a:ea typeface="Akatab" panose="020B0604020202020204" charset="0"/>
                          <a:cs typeface="Akatab" panose="020B0604020202020204" charset="0"/>
                        </a:rPr>
                        <a:t>Adanya </a:t>
                      </a:r>
                      <a:r>
                        <a:rPr lang="id-ID" sz="1600" b="0" dirty="0" smtClean="0">
                          <a:effectLst/>
                          <a:latin typeface="Akatab" panose="020B0604020202020204" charset="0"/>
                          <a:ea typeface="Akatab" panose="020B0604020202020204" charset="0"/>
                          <a:cs typeface="Akatab" panose="020B0604020202020204" charset="0"/>
                        </a:rPr>
                        <a:t>Gg atensi</a:t>
                      </a:r>
                      <a:r>
                        <a:rPr lang="id-ID" sz="1600" b="0" baseline="0" dirty="0" smtClean="0">
                          <a:effectLst/>
                          <a:latin typeface="Akatab" panose="020B0604020202020204" charset="0"/>
                          <a:ea typeface="Akatab" panose="020B0604020202020204" charset="0"/>
                          <a:cs typeface="Akatab" panose="020B0604020202020204" charset="0"/>
                        </a:rPr>
                        <a:t> or </a:t>
                      </a:r>
                      <a:r>
                        <a:rPr lang="id-ID" sz="1600" b="0" dirty="0" smtClean="0">
                          <a:effectLst/>
                          <a:latin typeface="Akatab" panose="020B0604020202020204" charset="0"/>
                          <a:ea typeface="Akatab" panose="020B0604020202020204" charset="0"/>
                          <a:cs typeface="Akatab" panose="020B0604020202020204" charset="0"/>
                        </a:rPr>
                        <a:t>perhatian </a:t>
                      </a:r>
                      <a:r>
                        <a:rPr lang="id-ID" sz="1600" b="0" dirty="0">
                          <a:effectLst/>
                          <a:latin typeface="Akatab" panose="020B0604020202020204" charset="0"/>
                          <a:ea typeface="Akatab" panose="020B0604020202020204" charset="0"/>
                          <a:cs typeface="Akatab" panose="020B0604020202020204" charset="0"/>
                        </a:rPr>
                        <a:t>(kemampuan </a:t>
                      </a:r>
                      <a:r>
                        <a:rPr lang="id-ID" sz="1600" b="0" dirty="0" smtClean="0">
                          <a:effectLst/>
                          <a:latin typeface="Akatab" panose="020B0604020202020204" charset="0"/>
                          <a:ea typeface="Akatab" panose="020B0604020202020204" charset="0"/>
                          <a:cs typeface="Akatab" panose="020B0604020202020204" charset="0"/>
                        </a:rPr>
                        <a:t>utk </a:t>
                      </a:r>
                      <a:r>
                        <a:rPr lang="id-ID" sz="1600" b="0" dirty="0">
                          <a:effectLst/>
                          <a:latin typeface="Akatab" panose="020B0604020202020204" charset="0"/>
                          <a:ea typeface="Akatab" panose="020B0604020202020204" charset="0"/>
                          <a:cs typeface="Akatab" panose="020B0604020202020204" charset="0"/>
                        </a:rPr>
                        <a:t>mengarahkan, memusatkan, mempertahankan &amp; mengalihkan perhatian) serta </a:t>
                      </a:r>
                      <a:r>
                        <a:rPr lang="id-ID" sz="1600" b="0" dirty="0" smtClean="0">
                          <a:effectLst/>
                          <a:latin typeface="Akatab" panose="020B0604020202020204" charset="0"/>
                          <a:ea typeface="Akatab" panose="020B0604020202020204" charset="0"/>
                          <a:cs typeface="Akatab" panose="020B0604020202020204" charset="0"/>
                        </a:rPr>
                        <a:t>kesadaran</a:t>
                      </a:r>
                      <a:r>
                        <a:rPr lang="id-ID" sz="1600" b="0" baseline="0" dirty="0" smtClean="0">
                          <a:effectLst/>
                          <a:latin typeface="Akatab" panose="020B0604020202020204" charset="0"/>
                          <a:ea typeface="Akatab" panose="020B0604020202020204" charset="0"/>
                          <a:cs typeface="Akatab" panose="020B0604020202020204" charset="0"/>
                        </a:rPr>
                        <a:t> or </a:t>
                      </a:r>
                      <a:r>
                        <a:rPr lang="id-ID" sz="1600" b="0" dirty="0" smtClean="0">
                          <a:effectLst/>
                          <a:latin typeface="Akatab" panose="020B0604020202020204" charset="0"/>
                          <a:ea typeface="Akatab" panose="020B0604020202020204" charset="0"/>
                          <a:cs typeface="Akatab" panose="020B0604020202020204" charset="0"/>
                        </a:rPr>
                        <a:t>kewaspadaan </a:t>
                      </a:r>
                      <a:r>
                        <a:rPr lang="id-ID" sz="1600" b="0" dirty="0">
                          <a:effectLst/>
                          <a:latin typeface="Akatab" panose="020B0604020202020204" charset="0"/>
                          <a:ea typeface="Akatab" panose="020B0604020202020204" charset="0"/>
                          <a:cs typeface="Akatab" panose="020B0604020202020204" charset="0"/>
                        </a:rPr>
                        <a:t>(penurunan orientasi terhadap lingkungan)</a:t>
                      </a:r>
                      <a:endParaRPr lang="en-US" sz="1600" b="0" dirty="0">
                        <a:effectLst/>
                        <a:latin typeface="Akatab" panose="020B0604020202020204" charset="0"/>
                        <a:ea typeface="Akatab" panose="020B0604020202020204" charset="0"/>
                        <a:cs typeface="Akatab" panose="020B0604020202020204" charset="0"/>
                      </a:endParaRPr>
                    </a:p>
                    <a:p>
                      <a:pPr marL="342900" lvl="0" indent="-342900" algn="just">
                        <a:spcAft>
                          <a:spcPts val="0"/>
                        </a:spcAft>
                        <a:buFont typeface="+mj-lt"/>
                        <a:buAutoNum type="alphaUcPeriod"/>
                      </a:pPr>
                      <a:r>
                        <a:rPr lang="id-ID" sz="1600" b="0" dirty="0">
                          <a:effectLst/>
                          <a:latin typeface="Akatab" panose="020B0604020202020204" charset="0"/>
                          <a:ea typeface="Akatab" panose="020B0604020202020204" charset="0"/>
                          <a:cs typeface="Akatab" panose="020B0604020202020204" charset="0"/>
                        </a:rPr>
                        <a:t>Gangguan tersebut berkembang </a:t>
                      </a:r>
                      <a:r>
                        <a:rPr lang="id-ID" sz="1600" b="0" dirty="0" smtClean="0">
                          <a:effectLst/>
                          <a:latin typeface="Akatab" panose="020B0604020202020204" charset="0"/>
                          <a:ea typeface="Akatab" panose="020B0604020202020204" charset="0"/>
                          <a:cs typeface="Akatab" panose="020B0604020202020204" charset="0"/>
                        </a:rPr>
                        <a:t>dgn </a:t>
                      </a:r>
                      <a:r>
                        <a:rPr lang="id-ID" sz="1600" b="0" dirty="0">
                          <a:effectLst/>
                          <a:latin typeface="Akatab" panose="020B0604020202020204" charset="0"/>
                          <a:ea typeface="Akatab" panose="020B0604020202020204" charset="0"/>
                          <a:cs typeface="Akatab" panose="020B0604020202020204" charset="0"/>
                        </a:rPr>
                        <a:t>cepat (biasanya </a:t>
                      </a:r>
                      <a:r>
                        <a:rPr lang="id-ID" sz="1600" b="0" dirty="0" smtClean="0">
                          <a:effectLst/>
                          <a:latin typeface="Akatab" panose="020B0604020202020204" charset="0"/>
                          <a:ea typeface="Akatab" panose="020B0604020202020204" charset="0"/>
                          <a:cs typeface="Akatab" panose="020B0604020202020204" charset="0"/>
                        </a:rPr>
                        <a:t>dlm </a:t>
                      </a:r>
                      <a:r>
                        <a:rPr lang="id-ID" sz="1600" b="0" dirty="0">
                          <a:effectLst/>
                          <a:latin typeface="Akatab" panose="020B0604020202020204" charset="0"/>
                          <a:ea typeface="Akatab" panose="020B0604020202020204" charset="0"/>
                          <a:cs typeface="Akatab" panose="020B0604020202020204" charset="0"/>
                        </a:rPr>
                        <a:t>hitungan jam sampai hari) </a:t>
                      </a:r>
                      <a:r>
                        <a:rPr lang="id-ID" sz="1600" b="0" dirty="0" smtClean="0">
                          <a:effectLst/>
                          <a:latin typeface="Akatab" panose="020B0604020202020204" charset="0"/>
                          <a:ea typeface="Akatab" panose="020B0604020202020204" charset="0"/>
                          <a:cs typeface="Akatab" panose="020B0604020202020204" charset="0"/>
                        </a:rPr>
                        <a:t>yg </a:t>
                      </a:r>
                      <a:r>
                        <a:rPr lang="id-ID" sz="1600" b="0" dirty="0">
                          <a:effectLst/>
                          <a:latin typeface="Akatab" panose="020B0604020202020204" charset="0"/>
                          <a:ea typeface="Akatab" panose="020B0604020202020204" charset="0"/>
                          <a:cs typeface="Akatab" panose="020B0604020202020204" charset="0"/>
                        </a:rPr>
                        <a:t>menunjukkan adanya perubahan dari atensi &amp; kewaspadaan dasar </a:t>
                      </a:r>
                      <a:r>
                        <a:rPr lang="id-ID" sz="1600" b="0" dirty="0" smtClean="0">
                          <a:effectLst/>
                          <a:latin typeface="Akatab" panose="020B0604020202020204" charset="0"/>
                          <a:ea typeface="Akatab" panose="020B0604020202020204" charset="0"/>
                          <a:cs typeface="Akatab" panose="020B0604020202020204" charset="0"/>
                        </a:rPr>
                        <a:t>serta </a:t>
                      </a:r>
                      <a:r>
                        <a:rPr lang="id-ID" sz="1600" b="0" dirty="0">
                          <a:effectLst/>
                          <a:latin typeface="Akatab" panose="020B0604020202020204" charset="0"/>
                          <a:ea typeface="Akatab" panose="020B0604020202020204" charset="0"/>
                          <a:cs typeface="Akatab" panose="020B0604020202020204" charset="0"/>
                        </a:rPr>
                        <a:t>derajat keparahannya cenderung berfluktuasi sepanjang hari.</a:t>
                      </a:r>
                      <a:endParaRPr lang="en-US" sz="1600" b="0" dirty="0">
                        <a:effectLst/>
                        <a:latin typeface="Akatab" panose="020B0604020202020204" charset="0"/>
                        <a:ea typeface="Akatab" panose="020B0604020202020204" charset="0"/>
                        <a:cs typeface="Akatab" panose="020B0604020202020204" charset="0"/>
                      </a:endParaRPr>
                    </a:p>
                    <a:p>
                      <a:pPr marL="342900" lvl="0" indent="-342900" algn="just">
                        <a:spcAft>
                          <a:spcPts val="0"/>
                        </a:spcAft>
                        <a:buFont typeface="+mj-lt"/>
                        <a:buAutoNum type="alphaUcPeriod"/>
                      </a:pPr>
                      <a:r>
                        <a:rPr lang="id-ID" sz="1600" b="0" dirty="0">
                          <a:effectLst/>
                          <a:latin typeface="Akatab" panose="020B0604020202020204" charset="0"/>
                          <a:ea typeface="Akatab" panose="020B0604020202020204" charset="0"/>
                          <a:cs typeface="Akatab" panose="020B0604020202020204" charset="0"/>
                        </a:rPr>
                        <a:t>Bisa ditemukan adanya Gg kognisi tambahan (defisit memori, disorientasi, Gg berbahasa, Gg kemampuan visuospasial atau persepsi)</a:t>
                      </a:r>
                      <a:endParaRPr lang="en-US" sz="1600" b="0" dirty="0">
                        <a:effectLst/>
                        <a:latin typeface="Akatab" panose="020B0604020202020204" charset="0"/>
                        <a:ea typeface="Akatab" panose="020B0604020202020204" charset="0"/>
                        <a:cs typeface="Akatab" panose="020B0604020202020204" charset="0"/>
                      </a:endParaRPr>
                    </a:p>
                    <a:p>
                      <a:pPr marL="342900" lvl="0" indent="-342900" algn="just">
                        <a:spcAft>
                          <a:spcPts val="0"/>
                        </a:spcAft>
                        <a:buFont typeface="+mj-lt"/>
                        <a:buAutoNum type="alphaUcPeriod"/>
                      </a:pPr>
                      <a:r>
                        <a:rPr lang="id-ID" sz="1600" b="0" dirty="0">
                          <a:effectLst/>
                          <a:latin typeface="Akatab" panose="020B0604020202020204" charset="0"/>
                          <a:ea typeface="Akatab" panose="020B0604020202020204" charset="0"/>
                          <a:cs typeface="Akatab" panose="020B0604020202020204" charset="0"/>
                        </a:rPr>
                        <a:t>Gangguan pada kriteria A &amp; C tidak bisa dijelaskan oleh adanya Gg neurokognitif lain </a:t>
                      </a:r>
                      <a:r>
                        <a:rPr lang="id-ID" sz="1600" b="0" dirty="0" smtClean="0">
                          <a:effectLst/>
                          <a:latin typeface="Akatab" panose="020B0604020202020204" charset="0"/>
                          <a:ea typeface="Akatab" panose="020B0604020202020204" charset="0"/>
                          <a:cs typeface="Akatab" panose="020B0604020202020204" charset="0"/>
                        </a:rPr>
                        <a:t>yg </a:t>
                      </a:r>
                      <a:r>
                        <a:rPr lang="id-ID" sz="1600" b="0" dirty="0">
                          <a:effectLst/>
                          <a:latin typeface="Akatab" panose="020B0604020202020204" charset="0"/>
                          <a:ea typeface="Akatab" panose="020B0604020202020204" charset="0"/>
                          <a:cs typeface="Akatab" panose="020B0604020202020204" charset="0"/>
                        </a:rPr>
                        <a:t>sudah ada sebelumnya, </a:t>
                      </a:r>
                      <a:r>
                        <a:rPr lang="id-ID" sz="1600" b="0" dirty="0" smtClean="0">
                          <a:effectLst/>
                          <a:latin typeface="Akatab" panose="020B0604020202020204" charset="0"/>
                          <a:ea typeface="Akatab" panose="020B0604020202020204" charset="0"/>
                          <a:cs typeface="Akatab" panose="020B0604020202020204" charset="0"/>
                        </a:rPr>
                        <a:t>yg </a:t>
                      </a:r>
                      <a:r>
                        <a:rPr lang="id-ID" sz="1600" b="0" dirty="0">
                          <a:effectLst/>
                          <a:latin typeface="Akatab" panose="020B0604020202020204" charset="0"/>
                          <a:ea typeface="Akatab" panose="020B0604020202020204" charset="0"/>
                          <a:cs typeface="Akatab" panose="020B0604020202020204" charset="0"/>
                        </a:rPr>
                        <a:t>sudah ditegakkan, atau </a:t>
                      </a:r>
                      <a:r>
                        <a:rPr lang="id-ID" sz="1600" b="0" dirty="0" smtClean="0">
                          <a:effectLst/>
                          <a:latin typeface="Akatab" panose="020B0604020202020204" charset="0"/>
                          <a:ea typeface="Akatab" panose="020B0604020202020204" charset="0"/>
                          <a:cs typeface="Akatab" panose="020B0604020202020204" charset="0"/>
                        </a:rPr>
                        <a:t>yg </a:t>
                      </a:r>
                      <a:r>
                        <a:rPr lang="id-ID" sz="1600" b="0" dirty="0">
                          <a:effectLst/>
                          <a:latin typeface="Akatab" panose="020B0604020202020204" charset="0"/>
                          <a:ea typeface="Akatab" panose="020B0604020202020204" charset="0"/>
                          <a:cs typeface="Akatab" panose="020B0604020202020204" charset="0"/>
                        </a:rPr>
                        <a:t>sedang berkembang pada konteks penurunan tingkat kesadaran </a:t>
                      </a:r>
                      <a:r>
                        <a:rPr lang="id-ID" sz="1600" b="0" dirty="0" smtClean="0">
                          <a:effectLst/>
                          <a:latin typeface="Akatab" panose="020B0604020202020204" charset="0"/>
                          <a:ea typeface="Akatab" panose="020B0604020202020204" charset="0"/>
                          <a:cs typeface="Akatab" panose="020B0604020202020204" charset="0"/>
                        </a:rPr>
                        <a:t>yg </a:t>
                      </a:r>
                      <a:r>
                        <a:rPr lang="id-ID" sz="1600" b="0" dirty="0">
                          <a:effectLst/>
                          <a:latin typeface="Akatab" panose="020B0604020202020204" charset="0"/>
                          <a:ea typeface="Akatab" panose="020B0604020202020204" charset="0"/>
                          <a:cs typeface="Akatab" panose="020B0604020202020204" charset="0"/>
                        </a:rPr>
                        <a:t>berat, misalnya keadaan koma.</a:t>
                      </a:r>
                      <a:endParaRPr lang="en-US" sz="1600" b="0" dirty="0">
                        <a:effectLst/>
                        <a:latin typeface="Akatab" panose="020B0604020202020204" charset="0"/>
                        <a:ea typeface="Akatab" panose="020B0604020202020204" charset="0"/>
                        <a:cs typeface="Akatab" panose="020B0604020202020204" charset="0"/>
                      </a:endParaRPr>
                    </a:p>
                    <a:p>
                      <a:pPr marL="342900" lvl="0" indent="-342900" algn="just">
                        <a:spcAft>
                          <a:spcPts val="0"/>
                        </a:spcAft>
                        <a:buFont typeface="+mj-lt"/>
                        <a:buAutoNum type="alphaUcPeriod"/>
                      </a:pPr>
                      <a:r>
                        <a:rPr lang="id-ID" sz="1600" b="0" dirty="0">
                          <a:effectLst/>
                          <a:latin typeface="Akatab" panose="020B0604020202020204" charset="0"/>
                          <a:ea typeface="Akatab" panose="020B0604020202020204" charset="0"/>
                          <a:cs typeface="Akatab" panose="020B0604020202020204" charset="0"/>
                        </a:rPr>
                        <a:t>Terdapat bukti berdasarkan riwayat, pemeriksaan fisik atau temuan laboratorium bahwa </a:t>
                      </a:r>
                      <a:r>
                        <a:rPr lang="id-ID" sz="1600" b="0" dirty="0" smtClean="0">
                          <a:effectLst/>
                          <a:latin typeface="Akatab" panose="020B0604020202020204" charset="0"/>
                          <a:ea typeface="Akatab" panose="020B0604020202020204" charset="0"/>
                          <a:cs typeface="Akatab" panose="020B0604020202020204" charset="0"/>
                        </a:rPr>
                        <a:t>gejala2 yg </a:t>
                      </a:r>
                      <a:r>
                        <a:rPr lang="id-ID" sz="1600" b="0" dirty="0">
                          <a:effectLst/>
                          <a:latin typeface="Akatab" panose="020B0604020202020204" charset="0"/>
                          <a:ea typeface="Akatab" panose="020B0604020202020204" charset="0"/>
                          <a:cs typeface="Akatab" panose="020B0604020202020204" charset="0"/>
                        </a:rPr>
                        <a:t>timbul merupakan konsekuensi fisiologis langsung dari kondisi medis lainnya, intoksikasi zat atau gejala putus zat (karena penyalahgunaan zat atau pemberian obat), atau paparan terhadap racun atau akibat etiologi </a:t>
                      </a:r>
                      <a:r>
                        <a:rPr lang="id-ID" sz="1600" b="0" dirty="0" smtClean="0">
                          <a:effectLst/>
                          <a:latin typeface="Akatab" panose="020B0604020202020204" charset="0"/>
                          <a:ea typeface="Akatab" panose="020B0604020202020204" charset="0"/>
                          <a:cs typeface="Akatab" panose="020B0604020202020204" charset="0"/>
                        </a:rPr>
                        <a:t>yg </a:t>
                      </a:r>
                      <a:r>
                        <a:rPr lang="id-ID" sz="1600" b="0" dirty="0">
                          <a:effectLst/>
                          <a:latin typeface="Akatab" panose="020B0604020202020204" charset="0"/>
                          <a:ea typeface="Akatab" panose="020B0604020202020204" charset="0"/>
                          <a:cs typeface="Akatab" panose="020B0604020202020204" charset="0"/>
                        </a:rPr>
                        <a:t>multipel.</a:t>
                      </a:r>
                      <a:endParaRPr lang="en-US" sz="16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1"/>
          <p:cNvSpPr/>
          <p:nvPr/>
        </p:nvSpPr>
        <p:spPr>
          <a:xfrm flipH="1">
            <a:off x="120" y="18650"/>
            <a:ext cx="2166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6" name="Google Shape;296;p41"/>
          <p:cNvCxnSpPr/>
          <p:nvPr/>
        </p:nvCxnSpPr>
        <p:spPr>
          <a:xfrm>
            <a:off x="357300" y="195150"/>
            <a:ext cx="0" cy="4753200"/>
          </a:xfrm>
          <a:prstGeom prst="straightConnector1">
            <a:avLst/>
          </a:prstGeom>
          <a:noFill/>
          <a:ln w="9525" cap="flat" cmpd="sng">
            <a:solidFill>
              <a:schemeClr val="lt1"/>
            </a:solidFill>
            <a:prstDash val="solid"/>
            <a:round/>
            <a:headEnd type="none" w="med" len="med"/>
            <a:tailEnd type="none" w="med" len="med"/>
          </a:ln>
        </p:spPr>
      </p:cxnSp>
      <p:pic>
        <p:nvPicPr>
          <p:cNvPr id="16" name="Picture Placeholder 15"/>
          <p:cNvPicPr>
            <a:picLocks noGrp="1" noChangeAspect="1"/>
          </p:cNvPicPr>
          <p:nvPr>
            <p:ph type="pic" idx="16"/>
          </p:nvPr>
        </p:nvPicPr>
        <p:blipFill>
          <a:blip r:embed="rId3">
            <a:extLst>
              <a:ext uri="{28A0092B-C50C-407E-A947-70E740481C1C}">
                <a14:useLocalDpi xmlns:a14="http://schemas.microsoft.com/office/drawing/2010/main" val="0"/>
              </a:ext>
            </a:extLst>
          </a:blip>
          <a:srcRect l="29515" r="29515"/>
          <a:stretch>
            <a:fillRect/>
          </a:stretch>
        </p:blipFill>
        <p:spPr>
          <a:xfrm>
            <a:off x="589338" y="508375"/>
            <a:ext cx="2482542" cy="4164049"/>
          </a:xfrm>
          <a:prstGeom prst="ellipse">
            <a:avLst/>
          </a:prstGeom>
          <a:ln>
            <a:noFill/>
          </a:ln>
          <a:effectLst>
            <a:softEdge rad="112500"/>
          </a:effectLst>
        </p:spPr>
      </p:pic>
      <p:sp>
        <p:nvSpPr>
          <p:cNvPr id="33" name="Rounded Rectangular Callout 32"/>
          <p:cNvSpPr/>
          <p:nvPr/>
        </p:nvSpPr>
        <p:spPr>
          <a:xfrm>
            <a:off x="3416440" y="1000857"/>
            <a:ext cx="4623917" cy="3141785"/>
          </a:xfrm>
          <a:prstGeom prst="wedgeRoundRectCallou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id-ID" sz="2400" dirty="0" smtClean="0">
                <a:solidFill>
                  <a:schemeClr val="tx1"/>
                </a:solidFill>
                <a:latin typeface="Akatab" panose="020B0604020202020204" charset="0"/>
                <a:ea typeface="Akatab" panose="020B0604020202020204" charset="0"/>
                <a:cs typeface="Akatab" panose="020B0604020202020204" charset="0"/>
              </a:rPr>
              <a:t> </a:t>
            </a:r>
            <a:r>
              <a:rPr lang="id-ID" sz="2000" dirty="0" smtClean="0">
                <a:solidFill>
                  <a:schemeClr val="tx1"/>
                </a:solidFill>
                <a:latin typeface="Akatab" panose="020B0604020202020204" charset="0"/>
                <a:ea typeface="Akatab" panose="020B0604020202020204" charset="0"/>
                <a:cs typeface="Akatab" panose="020B0604020202020204" charset="0"/>
              </a:rPr>
              <a:t>... </a:t>
            </a:r>
            <a:r>
              <a:rPr lang="en-US" sz="2000" dirty="0" smtClean="0">
                <a:solidFill>
                  <a:schemeClr val="tx1"/>
                </a:solidFill>
                <a:latin typeface="Akatab" panose="020B0604020202020204" charset="0"/>
                <a:ea typeface="Akatab" panose="020B0604020202020204" charset="0"/>
                <a:cs typeface="Akatab" panose="020B0604020202020204" charset="0"/>
              </a:rPr>
              <a:t>O</a:t>
            </a:r>
            <a:r>
              <a:rPr lang="id-ID" sz="2000" dirty="0" smtClean="0">
                <a:solidFill>
                  <a:schemeClr val="tx1"/>
                </a:solidFill>
                <a:latin typeface="Akatab" panose="020B0604020202020204" charset="0"/>
                <a:ea typeface="Akatab" panose="020B0604020202020204" charset="0"/>
                <a:cs typeface="Akatab" panose="020B0604020202020204" charset="0"/>
              </a:rPr>
              <a:t>leh </a:t>
            </a:r>
            <a:r>
              <a:rPr lang="en-US" sz="2000" dirty="0" smtClean="0">
                <a:solidFill>
                  <a:schemeClr val="tx1"/>
                </a:solidFill>
                <a:latin typeface="Akatab" panose="020B0604020202020204" charset="0"/>
                <a:ea typeface="Akatab" panose="020B0604020202020204" charset="0"/>
                <a:cs typeface="Akatab" panose="020B0604020202020204" charset="0"/>
              </a:rPr>
              <a:t>s</a:t>
            </a:r>
            <a:r>
              <a:rPr lang="id-ID" sz="2000" dirty="0" smtClean="0">
                <a:solidFill>
                  <a:schemeClr val="tx1"/>
                </a:solidFill>
                <a:latin typeface="Akatab" panose="020B0604020202020204" charset="0"/>
                <a:ea typeface="Akatab" panose="020B0604020202020204" charset="0"/>
                <a:cs typeface="Akatab" panose="020B0604020202020204" charset="0"/>
              </a:rPr>
              <a:t>ebab </a:t>
            </a:r>
            <a:r>
              <a:rPr lang="en-US" sz="2000" dirty="0" err="1" smtClean="0">
                <a:solidFill>
                  <a:schemeClr val="tx1"/>
                </a:solidFill>
                <a:latin typeface="Akatab" panose="020B0604020202020204" charset="0"/>
                <a:ea typeface="Akatab" panose="020B0604020202020204" charset="0"/>
                <a:cs typeface="Akatab" panose="020B0604020202020204" charset="0"/>
              </a:rPr>
              <a:t>i</a:t>
            </a:r>
            <a:r>
              <a:rPr lang="id-ID" sz="2000" dirty="0" smtClean="0">
                <a:solidFill>
                  <a:schemeClr val="tx1"/>
                </a:solidFill>
                <a:latin typeface="Akatab" panose="020B0604020202020204" charset="0"/>
                <a:ea typeface="Akatab" panose="020B0604020202020204" charset="0"/>
                <a:cs typeface="Akatab" panose="020B0604020202020204" charset="0"/>
              </a:rPr>
              <a:t>tu ...</a:t>
            </a:r>
            <a:r>
              <a:rPr lang="en-US" sz="2000" dirty="0" smtClean="0">
                <a:solidFill>
                  <a:schemeClr val="tx1"/>
                </a:solidFill>
                <a:latin typeface="Akatab" panose="020B0604020202020204" charset="0"/>
                <a:ea typeface="Akatab" panose="020B0604020202020204" charset="0"/>
                <a:cs typeface="Akatab" panose="020B0604020202020204" charset="0"/>
              </a:rPr>
              <a:t> </a:t>
            </a:r>
            <a:r>
              <a:rPr lang="id-ID" sz="2000" dirty="0" smtClean="0">
                <a:solidFill>
                  <a:schemeClr val="tx1"/>
                </a:solidFill>
                <a:latin typeface="Akatab" panose="020B0604020202020204" charset="0"/>
                <a:ea typeface="Akatab" panose="020B0604020202020204" charset="0"/>
                <a:cs typeface="Akatab" panose="020B0604020202020204" charset="0"/>
              </a:rPr>
              <a:t>                                                  </a:t>
            </a:r>
            <a:r>
              <a:rPr lang="en-US" sz="2000" dirty="0" smtClean="0">
                <a:solidFill>
                  <a:schemeClr val="tx1"/>
                </a:solidFill>
                <a:latin typeface="Akatab" panose="020B0604020202020204" charset="0"/>
                <a:ea typeface="Akatab" panose="020B0604020202020204" charset="0"/>
                <a:cs typeface="Akatab" panose="020B0604020202020204" charset="0"/>
              </a:rPr>
              <a:t>Delirium m</a:t>
            </a:r>
            <a:r>
              <a:rPr lang="id-ID" sz="2000" dirty="0" smtClean="0">
                <a:solidFill>
                  <a:schemeClr val="tx1"/>
                </a:solidFill>
                <a:latin typeface="Akatab" panose="020B0604020202020204" charset="0"/>
                <a:ea typeface="Akatab" panose="020B0604020202020204" charset="0"/>
                <a:cs typeface="Akatab" panose="020B0604020202020204" charset="0"/>
              </a:rPr>
              <a:t>en</a:t>
            </a:r>
            <a:r>
              <a:rPr lang="en-US" sz="2000" dirty="0" err="1" smtClean="0">
                <a:solidFill>
                  <a:schemeClr val="tx1"/>
                </a:solidFill>
                <a:latin typeface="Akatab" panose="020B0604020202020204" charset="0"/>
                <a:ea typeface="Akatab" panose="020B0604020202020204" charset="0"/>
                <a:cs typeface="Akatab" panose="020B0604020202020204" charset="0"/>
              </a:rPr>
              <a:t>cakup</a:t>
            </a:r>
            <a:r>
              <a:rPr lang="en-US" sz="2000" dirty="0" smtClean="0">
                <a:solidFill>
                  <a:schemeClr val="tx1"/>
                </a:solidFill>
                <a:latin typeface="Akatab" panose="020B0604020202020204" charset="0"/>
                <a:ea typeface="Akatab" panose="020B0604020202020204" charset="0"/>
                <a:cs typeface="Akatab" panose="020B0604020202020204" charset="0"/>
              </a:rPr>
              <a:t>                         </a:t>
            </a:r>
            <a:r>
              <a:rPr lang="en-US" sz="2000" dirty="0" err="1" smtClean="0">
                <a:solidFill>
                  <a:schemeClr val="tx1"/>
                </a:solidFill>
                <a:latin typeface="Akatab" panose="020B0604020202020204" charset="0"/>
                <a:ea typeface="Akatab" panose="020B0604020202020204" charset="0"/>
                <a:cs typeface="Akatab" panose="020B0604020202020204" charset="0"/>
              </a:rPr>
              <a:t>gangguan</a:t>
            </a:r>
            <a:r>
              <a:rPr lang="en-US" sz="2000" dirty="0" smtClean="0">
                <a:solidFill>
                  <a:schemeClr val="tx1"/>
                </a:solidFill>
                <a:latin typeface="Akatab" panose="020B0604020202020204" charset="0"/>
                <a:ea typeface="Akatab" panose="020B0604020202020204" charset="0"/>
                <a:cs typeface="Akatab" panose="020B0604020202020204" charset="0"/>
              </a:rPr>
              <a:t> </a:t>
            </a:r>
            <a:r>
              <a:rPr lang="en-US" sz="2000" dirty="0" err="1">
                <a:solidFill>
                  <a:schemeClr val="tx1"/>
                </a:solidFill>
                <a:latin typeface="Akatab" panose="020B0604020202020204" charset="0"/>
                <a:ea typeface="Akatab" panose="020B0604020202020204" charset="0"/>
                <a:cs typeface="Akatab" panose="020B0604020202020204" charset="0"/>
              </a:rPr>
              <a:t>menyeluruh</a:t>
            </a:r>
            <a:r>
              <a:rPr lang="en-US" sz="2000" dirty="0">
                <a:solidFill>
                  <a:schemeClr val="tx1"/>
                </a:solidFill>
                <a:latin typeface="Akatab" panose="020B0604020202020204" charset="0"/>
                <a:ea typeface="Akatab" panose="020B0604020202020204" charset="0"/>
                <a:cs typeface="Akatab" panose="020B0604020202020204" charset="0"/>
              </a:rPr>
              <a:t> </a:t>
            </a:r>
            <a:r>
              <a:rPr lang="en-US" sz="2000" dirty="0" err="1">
                <a:solidFill>
                  <a:schemeClr val="tx1"/>
                </a:solidFill>
                <a:latin typeface="Akatab" panose="020B0604020202020204" charset="0"/>
                <a:ea typeface="Akatab" panose="020B0604020202020204" charset="0"/>
                <a:cs typeface="Akatab" panose="020B0604020202020204" charset="0"/>
              </a:rPr>
              <a:t>pada</a:t>
            </a:r>
            <a:r>
              <a:rPr lang="en-US" sz="2000" dirty="0">
                <a:solidFill>
                  <a:schemeClr val="tx1"/>
                </a:solidFill>
                <a:latin typeface="Akatab" panose="020B0604020202020204" charset="0"/>
                <a:ea typeface="Akatab" panose="020B0604020202020204" charset="0"/>
                <a:cs typeface="Akatab" panose="020B0604020202020204" charset="0"/>
              </a:rPr>
              <a:t> proses </a:t>
            </a:r>
            <a:r>
              <a:rPr lang="en-US" sz="2000" dirty="0" err="1">
                <a:solidFill>
                  <a:schemeClr val="tx1"/>
                </a:solidFill>
                <a:latin typeface="Akatab" panose="020B0604020202020204" charset="0"/>
                <a:ea typeface="Akatab" panose="020B0604020202020204" charset="0"/>
                <a:cs typeface="Akatab" panose="020B0604020202020204" charset="0"/>
              </a:rPr>
              <a:t>metabolisme</a:t>
            </a:r>
            <a:r>
              <a:rPr lang="en-US" sz="2000" dirty="0">
                <a:solidFill>
                  <a:schemeClr val="tx1"/>
                </a:solidFill>
                <a:latin typeface="Akatab" panose="020B0604020202020204" charset="0"/>
                <a:ea typeface="Akatab" panose="020B0604020202020204" charset="0"/>
                <a:cs typeface="Akatab" panose="020B0604020202020204" charset="0"/>
              </a:rPr>
              <a:t> </a:t>
            </a:r>
            <a:r>
              <a:rPr lang="en-US" sz="2000" dirty="0" err="1">
                <a:solidFill>
                  <a:schemeClr val="tx1"/>
                </a:solidFill>
                <a:latin typeface="Akatab" panose="020B0604020202020204" charset="0"/>
                <a:ea typeface="Akatab" panose="020B0604020202020204" charset="0"/>
                <a:cs typeface="Akatab" panose="020B0604020202020204" charset="0"/>
              </a:rPr>
              <a:t>otak</a:t>
            </a:r>
            <a:r>
              <a:rPr lang="en-US" sz="2000" dirty="0">
                <a:solidFill>
                  <a:schemeClr val="tx1"/>
                </a:solidFill>
                <a:latin typeface="Akatab" panose="020B0604020202020204" charset="0"/>
                <a:ea typeface="Akatab" panose="020B0604020202020204" charset="0"/>
                <a:cs typeface="Akatab" panose="020B0604020202020204" charset="0"/>
              </a:rPr>
              <a:t> </a:t>
            </a:r>
            <a:r>
              <a:rPr lang="en-US" sz="2000" dirty="0" err="1">
                <a:solidFill>
                  <a:schemeClr val="tx1"/>
                </a:solidFill>
                <a:latin typeface="Akatab" panose="020B0604020202020204" charset="0"/>
                <a:ea typeface="Akatab" panose="020B0604020202020204" charset="0"/>
                <a:cs typeface="Akatab" panose="020B0604020202020204" charset="0"/>
              </a:rPr>
              <a:t>maupun</a:t>
            </a:r>
            <a:r>
              <a:rPr lang="en-US" sz="2000" dirty="0">
                <a:solidFill>
                  <a:schemeClr val="tx1"/>
                </a:solidFill>
                <a:latin typeface="Akatab" panose="020B0604020202020204" charset="0"/>
                <a:ea typeface="Akatab" panose="020B0604020202020204" charset="0"/>
                <a:cs typeface="Akatab" panose="020B0604020202020204" charset="0"/>
              </a:rPr>
              <a:t> </a:t>
            </a:r>
            <a:r>
              <a:rPr lang="en-US" sz="2000" dirty="0" err="1" smtClean="0">
                <a:solidFill>
                  <a:schemeClr val="tx1"/>
                </a:solidFill>
                <a:latin typeface="Akatab" panose="020B0604020202020204" charset="0"/>
                <a:ea typeface="Akatab" panose="020B0604020202020204" charset="0"/>
                <a:cs typeface="Akatab" panose="020B0604020202020204" charset="0"/>
              </a:rPr>
              <a:t>ket</a:t>
            </a:r>
            <a:r>
              <a:rPr lang="id-ID" sz="2000" dirty="0" smtClean="0">
                <a:solidFill>
                  <a:schemeClr val="tx1"/>
                </a:solidFill>
                <a:latin typeface="Akatab" panose="020B0604020202020204" charset="0"/>
                <a:ea typeface="Akatab" panose="020B0604020202020204" charset="0"/>
                <a:cs typeface="Akatab" panose="020B0604020202020204" charset="0"/>
              </a:rPr>
              <a:t>i</a:t>
            </a:r>
            <a:r>
              <a:rPr lang="en-US" sz="2000" dirty="0" smtClean="0">
                <a:solidFill>
                  <a:schemeClr val="tx1"/>
                </a:solidFill>
                <a:latin typeface="Akatab" panose="020B0604020202020204" charset="0"/>
                <a:ea typeface="Akatab" panose="020B0604020202020204" charset="0"/>
                <a:cs typeface="Akatab" panose="020B0604020202020204" charset="0"/>
              </a:rPr>
              <a:t>d</a:t>
            </a:r>
            <a:r>
              <a:rPr lang="id-ID" sz="2000" dirty="0" smtClean="0">
                <a:solidFill>
                  <a:schemeClr val="tx1"/>
                </a:solidFill>
                <a:latin typeface="Akatab" panose="020B0604020202020204" charset="0"/>
                <a:ea typeface="Akatab" panose="020B0604020202020204" charset="0"/>
                <a:cs typeface="Akatab" panose="020B0604020202020204" charset="0"/>
              </a:rPr>
              <a:t>a</a:t>
            </a:r>
            <a:r>
              <a:rPr lang="en-US" sz="2000" dirty="0" err="1" smtClean="0">
                <a:solidFill>
                  <a:schemeClr val="tx1"/>
                </a:solidFill>
                <a:latin typeface="Akatab" panose="020B0604020202020204" charset="0"/>
                <a:ea typeface="Akatab" panose="020B0604020202020204" charset="0"/>
                <a:cs typeface="Akatab" panose="020B0604020202020204" charset="0"/>
              </a:rPr>
              <a:t>kseimb</a:t>
            </a:r>
            <a:r>
              <a:rPr lang="id-ID" sz="2000" dirty="0" smtClean="0">
                <a:solidFill>
                  <a:schemeClr val="tx1"/>
                </a:solidFill>
                <a:latin typeface="Akatab" panose="020B0604020202020204" charset="0"/>
                <a:ea typeface="Akatab" panose="020B0604020202020204" charset="0"/>
                <a:cs typeface="Akatab" panose="020B0604020202020204" charset="0"/>
              </a:rPr>
              <a:t>angan</a:t>
            </a:r>
            <a:r>
              <a:rPr lang="id-ID" sz="2000" dirty="0">
                <a:solidFill>
                  <a:schemeClr val="tx1"/>
                </a:solidFill>
                <a:latin typeface="Akatab" panose="020B0604020202020204" charset="0"/>
                <a:ea typeface="Akatab" panose="020B0604020202020204" charset="0"/>
                <a:cs typeface="Akatab" panose="020B0604020202020204" charset="0"/>
              </a:rPr>
              <a:t> </a:t>
            </a:r>
            <a:r>
              <a:rPr lang="en-US" sz="2000" dirty="0" err="1" smtClean="0">
                <a:solidFill>
                  <a:schemeClr val="tx1"/>
                </a:solidFill>
                <a:latin typeface="Akatab" panose="020B0604020202020204" charset="0"/>
                <a:ea typeface="Akatab" panose="020B0604020202020204" charset="0"/>
                <a:cs typeface="Akatab" panose="020B0604020202020204" charset="0"/>
              </a:rPr>
              <a:t>pada</a:t>
            </a:r>
            <a:r>
              <a:rPr lang="en-US" sz="2000" dirty="0" smtClean="0">
                <a:solidFill>
                  <a:schemeClr val="tx1"/>
                </a:solidFill>
                <a:latin typeface="Akatab" panose="020B0604020202020204" charset="0"/>
                <a:ea typeface="Akatab" panose="020B0604020202020204" charset="0"/>
                <a:cs typeface="Akatab" panose="020B0604020202020204" charset="0"/>
              </a:rPr>
              <a:t> </a:t>
            </a:r>
            <a:r>
              <a:rPr lang="en-US" sz="2000" dirty="0" err="1">
                <a:solidFill>
                  <a:schemeClr val="tx1"/>
                </a:solidFill>
                <a:latin typeface="Akatab" panose="020B0604020202020204" charset="0"/>
                <a:ea typeface="Akatab" panose="020B0604020202020204" charset="0"/>
                <a:cs typeface="Akatab" panose="020B0604020202020204" charset="0"/>
              </a:rPr>
              <a:t>tingkat</a:t>
            </a:r>
            <a:r>
              <a:rPr lang="en-US" sz="2000" dirty="0">
                <a:solidFill>
                  <a:schemeClr val="tx1"/>
                </a:solidFill>
                <a:latin typeface="Akatab" panose="020B0604020202020204" charset="0"/>
                <a:ea typeface="Akatab" panose="020B0604020202020204" charset="0"/>
                <a:cs typeface="Akatab" panose="020B0604020202020204" charset="0"/>
              </a:rPr>
              <a:t> </a:t>
            </a:r>
            <a:r>
              <a:rPr lang="en-US" sz="2000" dirty="0" smtClean="0">
                <a:solidFill>
                  <a:schemeClr val="tx1"/>
                </a:solidFill>
                <a:latin typeface="Akatab" panose="020B0604020202020204" charset="0"/>
                <a:ea typeface="Akatab" panose="020B0604020202020204" charset="0"/>
                <a:cs typeface="Akatab" panose="020B0604020202020204" charset="0"/>
              </a:rPr>
              <a:t>neurotransmitter s</a:t>
            </a:r>
            <a:r>
              <a:rPr lang="id-ID" sz="2000" dirty="0" smtClean="0">
                <a:solidFill>
                  <a:schemeClr val="tx1"/>
                </a:solidFill>
                <a:latin typeface="Akatab" panose="020B0604020202020204" charset="0"/>
                <a:ea typeface="Akatab" panose="020B0604020202020204" charset="0"/>
                <a:cs typeface="Akatab" panose="020B0604020202020204" charset="0"/>
              </a:rPr>
              <a:t>e</a:t>
            </a:r>
            <a:r>
              <a:rPr lang="en-US" sz="2000" dirty="0" smtClean="0">
                <a:solidFill>
                  <a:schemeClr val="tx1"/>
                </a:solidFill>
                <a:latin typeface="Akatab" panose="020B0604020202020204" charset="0"/>
                <a:ea typeface="Akatab" panose="020B0604020202020204" charset="0"/>
                <a:cs typeface="Akatab" panose="020B0604020202020204" charset="0"/>
              </a:rPr>
              <a:t>h</a:t>
            </a:r>
            <a:r>
              <a:rPr lang="id-ID" sz="2000" dirty="0" smtClean="0">
                <a:solidFill>
                  <a:schemeClr val="tx1"/>
                </a:solidFill>
                <a:latin typeface="Akatab" panose="020B0604020202020204" charset="0"/>
                <a:ea typeface="Akatab" panose="020B0604020202020204" charset="0"/>
                <a:cs typeface="Akatab" panose="020B0604020202020204" charset="0"/>
              </a:rPr>
              <a:t>in</a:t>
            </a:r>
            <a:r>
              <a:rPr lang="en-US" sz="2000" dirty="0" smtClean="0">
                <a:solidFill>
                  <a:schemeClr val="tx1"/>
                </a:solidFill>
                <a:latin typeface="Akatab" panose="020B0604020202020204" charset="0"/>
                <a:ea typeface="Akatab" panose="020B0604020202020204" charset="0"/>
                <a:cs typeface="Akatab" panose="020B0604020202020204" charset="0"/>
              </a:rPr>
              <a:t>g</a:t>
            </a:r>
            <a:r>
              <a:rPr lang="id-ID" sz="2000" dirty="0" smtClean="0">
                <a:solidFill>
                  <a:schemeClr val="tx1"/>
                </a:solidFill>
                <a:latin typeface="Akatab" panose="020B0604020202020204" charset="0"/>
                <a:ea typeface="Akatab" panose="020B0604020202020204" charset="0"/>
                <a:cs typeface="Akatab" panose="020B0604020202020204" charset="0"/>
              </a:rPr>
              <a:t>ga</a:t>
            </a:r>
            <a:r>
              <a:rPr lang="en-US" sz="2000" dirty="0" smtClean="0">
                <a:solidFill>
                  <a:schemeClr val="tx1"/>
                </a:solidFill>
                <a:latin typeface="Akatab" panose="020B0604020202020204" charset="0"/>
                <a:ea typeface="Akatab" panose="020B0604020202020204" charset="0"/>
                <a:cs typeface="Akatab" panose="020B0604020202020204" charset="0"/>
              </a:rPr>
              <a:t> </a:t>
            </a:r>
            <a:r>
              <a:rPr lang="en-US" sz="2000" dirty="0" err="1" smtClean="0">
                <a:solidFill>
                  <a:schemeClr val="tx1"/>
                </a:solidFill>
                <a:latin typeface="Akatab" panose="020B0604020202020204" charset="0"/>
                <a:ea typeface="Akatab" panose="020B0604020202020204" charset="0"/>
                <a:cs typeface="Akatab" panose="020B0604020202020204" charset="0"/>
              </a:rPr>
              <a:t>kemamp</a:t>
            </a:r>
            <a:r>
              <a:rPr lang="id-ID" sz="2000" dirty="0" smtClean="0">
                <a:solidFill>
                  <a:schemeClr val="tx1"/>
                </a:solidFill>
                <a:latin typeface="Akatab" panose="020B0604020202020204" charset="0"/>
                <a:ea typeface="Akatab" panose="020B0604020202020204" charset="0"/>
                <a:cs typeface="Akatab" panose="020B0604020202020204" charset="0"/>
              </a:rPr>
              <a:t>uan</a:t>
            </a:r>
            <a:r>
              <a:rPr lang="en-US" sz="2000" dirty="0" smtClean="0">
                <a:solidFill>
                  <a:schemeClr val="tx1"/>
                </a:solidFill>
                <a:latin typeface="Akatab" panose="020B0604020202020204" charset="0"/>
                <a:ea typeface="Akatab" panose="020B0604020202020204" charset="0"/>
                <a:cs typeface="Akatab" panose="020B0604020202020204" charset="0"/>
              </a:rPr>
              <a:t> </a:t>
            </a:r>
            <a:r>
              <a:rPr lang="en-US" sz="2000" dirty="0" err="1">
                <a:solidFill>
                  <a:schemeClr val="tx1"/>
                </a:solidFill>
                <a:latin typeface="Akatab" panose="020B0604020202020204" charset="0"/>
                <a:ea typeface="Akatab" panose="020B0604020202020204" charset="0"/>
                <a:cs typeface="Akatab" panose="020B0604020202020204" charset="0"/>
              </a:rPr>
              <a:t>utk</a:t>
            </a:r>
            <a:r>
              <a:rPr lang="en-US" sz="2000" dirty="0">
                <a:solidFill>
                  <a:schemeClr val="tx1"/>
                </a:solidFill>
                <a:latin typeface="Akatab" panose="020B0604020202020204" charset="0"/>
                <a:ea typeface="Akatab" panose="020B0604020202020204" charset="0"/>
                <a:cs typeface="Akatab" panose="020B0604020202020204" charset="0"/>
              </a:rPr>
              <a:t> </a:t>
            </a:r>
            <a:r>
              <a:rPr lang="en-US" sz="2000" dirty="0" smtClean="0">
                <a:solidFill>
                  <a:schemeClr val="tx1"/>
                </a:solidFill>
                <a:latin typeface="Akatab" panose="020B0604020202020204" charset="0"/>
                <a:ea typeface="Akatab" panose="020B0604020202020204" charset="0"/>
                <a:cs typeface="Akatab" panose="020B0604020202020204" charset="0"/>
              </a:rPr>
              <a:t>m</a:t>
            </a:r>
            <a:r>
              <a:rPr lang="id-ID" sz="2000" dirty="0" smtClean="0">
                <a:solidFill>
                  <a:schemeClr val="tx1"/>
                </a:solidFill>
                <a:latin typeface="Akatab" panose="020B0604020202020204" charset="0"/>
                <a:ea typeface="Akatab" panose="020B0604020202020204" charset="0"/>
                <a:cs typeface="Akatab" panose="020B0604020202020204" charset="0"/>
              </a:rPr>
              <a:t>em</a:t>
            </a:r>
            <a:r>
              <a:rPr lang="en-US" sz="2000" dirty="0" smtClean="0">
                <a:solidFill>
                  <a:schemeClr val="tx1"/>
                </a:solidFill>
                <a:latin typeface="Akatab" panose="020B0604020202020204" charset="0"/>
                <a:ea typeface="Akatab" panose="020B0604020202020204" charset="0"/>
                <a:cs typeface="Akatab" panose="020B0604020202020204" charset="0"/>
              </a:rPr>
              <a:t>proses </a:t>
            </a:r>
            <a:r>
              <a:rPr lang="en-US" sz="2000" dirty="0" err="1" smtClean="0">
                <a:solidFill>
                  <a:schemeClr val="tx1"/>
                </a:solidFill>
                <a:latin typeface="Akatab" panose="020B0604020202020204" charset="0"/>
                <a:ea typeface="Akatab" panose="020B0604020202020204" charset="0"/>
                <a:cs typeface="Akatab" panose="020B0604020202020204" charset="0"/>
              </a:rPr>
              <a:t>inf</a:t>
            </a:r>
            <a:r>
              <a:rPr lang="id-ID" sz="2000" dirty="0" smtClean="0">
                <a:solidFill>
                  <a:schemeClr val="tx1"/>
                </a:solidFill>
                <a:latin typeface="Akatab" panose="020B0604020202020204" charset="0"/>
                <a:ea typeface="Akatab" panose="020B0604020202020204" charset="0"/>
                <a:cs typeface="Akatab" panose="020B0604020202020204" charset="0"/>
              </a:rPr>
              <a:t>ormasi</a:t>
            </a:r>
            <a:r>
              <a:rPr lang="en-US" sz="2000" dirty="0" smtClean="0">
                <a:solidFill>
                  <a:schemeClr val="tx1"/>
                </a:solidFill>
                <a:latin typeface="Akatab" panose="020B0604020202020204" charset="0"/>
                <a:ea typeface="Akatab" panose="020B0604020202020204" charset="0"/>
                <a:cs typeface="Akatab" panose="020B0604020202020204" charset="0"/>
              </a:rPr>
              <a:t> t</a:t>
            </a:r>
            <a:r>
              <a:rPr lang="id-ID" sz="2000" dirty="0" smtClean="0">
                <a:solidFill>
                  <a:schemeClr val="tx1"/>
                </a:solidFill>
                <a:latin typeface="Akatab" panose="020B0604020202020204" charset="0"/>
                <a:ea typeface="Akatab" panose="020B0604020202020204" charset="0"/>
                <a:cs typeface="Akatab" panose="020B0604020202020204" charset="0"/>
              </a:rPr>
              <a:t>er</a:t>
            </a:r>
            <a:r>
              <a:rPr lang="en-US" sz="2000" dirty="0" err="1" smtClean="0">
                <a:solidFill>
                  <a:schemeClr val="tx1"/>
                </a:solidFill>
                <a:latin typeface="Akatab" panose="020B0604020202020204" charset="0"/>
                <a:ea typeface="Akatab" panose="020B0604020202020204" charset="0"/>
                <a:cs typeface="Akatab" panose="020B0604020202020204" charset="0"/>
              </a:rPr>
              <a:t>ganggu</a:t>
            </a:r>
            <a:r>
              <a:rPr lang="en-US" sz="2000" dirty="0" smtClean="0">
                <a:solidFill>
                  <a:schemeClr val="tx1"/>
                </a:solidFill>
                <a:latin typeface="Akatab" panose="020B0604020202020204" charset="0"/>
                <a:ea typeface="Akatab" panose="020B0604020202020204" charset="0"/>
                <a:cs typeface="Akatab" panose="020B0604020202020204" charset="0"/>
              </a:rPr>
              <a:t> &amp; t</a:t>
            </a:r>
            <a:r>
              <a:rPr lang="id-ID" sz="2000" dirty="0" smtClean="0">
                <a:solidFill>
                  <a:schemeClr val="tx1"/>
                </a:solidFill>
                <a:latin typeface="Akatab" panose="020B0604020202020204" charset="0"/>
                <a:ea typeface="Akatab" panose="020B0604020202020204" charset="0"/>
                <a:cs typeface="Akatab" panose="020B0604020202020204" charset="0"/>
              </a:rPr>
              <a:t>er</a:t>
            </a:r>
            <a:r>
              <a:rPr lang="en-US" sz="2000" dirty="0" smtClean="0">
                <a:solidFill>
                  <a:schemeClr val="tx1"/>
                </a:solidFill>
                <a:latin typeface="Akatab" panose="020B0604020202020204" charset="0"/>
                <a:ea typeface="Akatab" panose="020B0604020202020204" charset="0"/>
                <a:cs typeface="Akatab" panose="020B0604020202020204" charset="0"/>
              </a:rPr>
              <a:t>j</a:t>
            </a:r>
            <a:r>
              <a:rPr lang="id-ID" sz="2000" dirty="0" smtClean="0">
                <a:solidFill>
                  <a:schemeClr val="tx1"/>
                </a:solidFill>
                <a:latin typeface="Akatab" panose="020B0604020202020204" charset="0"/>
                <a:ea typeface="Akatab" panose="020B0604020202020204" charset="0"/>
                <a:cs typeface="Akatab" panose="020B0604020202020204" charset="0"/>
              </a:rPr>
              <a:t>a</a:t>
            </a:r>
            <a:r>
              <a:rPr lang="en-US" sz="2000" dirty="0" smtClean="0">
                <a:solidFill>
                  <a:schemeClr val="tx1"/>
                </a:solidFill>
                <a:latin typeface="Akatab" panose="020B0604020202020204" charset="0"/>
                <a:ea typeface="Akatab" panose="020B0604020202020204" charset="0"/>
                <a:cs typeface="Akatab" panose="020B0604020202020204" charset="0"/>
              </a:rPr>
              <a:t>d</a:t>
            </a:r>
            <a:r>
              <a:rPr lang="id-ID" sz="2000" dirty="0" smtClean="0">
                <a:solidFill>
                  <a:schemeClr val="tx1"/>
                </a:solidFill>
                <a:latin typeface="Akatab" panose="020B0604020202020204" charset="0"/>
                <a:ea typeface="Akatab" panose="020B0604020202020204" charset="0"/>
                <a:cs typeface="Akatab" panose="020B0604020202020204" charset="0"/>
              </a:rPr>
              <a:t>i</a:t>
            </a:r>
            <a:r>
              <a:rPr lang="en-US" sz="2000" dirty="0" smtClean="0">
                <a:solidFill>
                  <a:schemeClr val="tx1"/>
                </a:solidFill>
                <a:latin typeface="Akatab" panose="020B0604020202020204" charset="0"/>
                <a:ea typeface="Akatab" panose="020B0604020202020204" charset="0"/>
                <a:cs typeface="Akatab" panose="020B0604020202020204" charset="0"/>
              </a:rPr>
              <a:t> </a:t>
            </a:r>
            <a:r>
              <a:rPr lang="en-US" sz="2000" dirty="0" err="1">
                <a:solidFill>
                  <a:schemeClr val="tx1"/>
                </a:solidFill>
                <a:latin typeface="Akatab" panose="020B0604020202020204" charset="0"/>
                <a:ea typeface="Akatab" panose="020B0604020202020204" charset="0"/>
                <a:cs typeface="Akatab" panose="020B0604020202020204" charset="0"/>
              </a:rPr>
              <a:t>kebingungan</a:t>
            </a:r>
            <a:r>
              <a:rPr lang="en-US" sz="2000" dirty="0">
                <a:solidFill>
                  <a:schemeClr val="tx1"/>
                </a:solidFill>
                <a:latin typeface="Akatab" panose="020B0604020202020204" charset="0"/>
                <a:ea typeface="Akatab" panose="020B0604020202020204" charset="0"/>
                <a:cs typeface="Akatab" panose="020B0604020202020204" charset="0"/>
              </a:rPr>
              <a:t>.</a:t>
            </a:r>
          </a:p>
          <a:p>
            <a:pPr algn="ctr"/>
            <a:endParaRPr lang="en-US"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p:nvPr/>
        </p:nvSpPr>
        <p:spPr>
          <a:xfrm>
            <a:off x="25" y="8602"/>
            <a:ext cx="9144000" cy="2176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2"/>
          <p:cNvSpPr txBox="1">
            <a:spLocks noGrp="1"/>
          </p:cNvSpPr>
          <p:nvPr>
            <p:ph type="subTitle" idx="1"/>
          </p:nvPr>
        </p:nvSpPr>
        <p:spPr>
          <a:xfrm>
            <a:off x="432079" y="854111"/>
            <a:ext cx="4672484" cy="3808326"/>
          </a:xfrm>
          <a:prstGeom prst="rect">
            <a:avLst/>
          </a:prstGeom>
        </p:spPr>
        <p:txBody>
          <a:bodyPr spcFirstLastPara="1" wrap="square" lIns="91425" tIns="91425" rIns="91425" bIns="91425" anchor="t" anchorCtr="0">
            <a:noAutofit/>
          </a:bodyPr>
          <a:lstStyle/>
          <a:p>
            <a:pPr marL="0" indent="0"/>
            <a:r>
              <a:rPr lang="id-ID" sz="2400" b="1" dirty="0" smtClean="0">
                <a:latin typeface="Average Sans" panose="020B0604020202020204" charset="0"/>
              </a:rPr>
              <a:t>Gg NEUROKOGNITIF BERAT</a:t>
            </a:r>
            <a:endParaRPr lang="id-ID" sz="2000" b="1" dirty="0"/>
          </a:p>
          <a:p>
            <a:pPr marL="342900" indent="-342900" algn="l">
              <a:buFont typeface="Arial" panose="020B0604020202020204" pitchFamily="34" charset="0"/>
              <a:buChar char="•"/>
            </a:pPr>
            <a:r>
              <a:rPr lang="id-ID" sz="2000" dirty="0" smtClean="0"/>
              <a:t>Umum </a:t>
            </a:r>
            <a:r>
              <a:rPr lang="id-ID" sz="2000" dirty="0"/>
              <a:t>disebut </a:t>
            </a:r>
            <a:r>
              <a:rPr lang="id-ID" sz="2000" dirty="0" smtClean="0"/>
              <a:t>“</a:t>
            </a:r>
            <a:r>
              <a:rPr lang="id-ID" sz="2000" dirty="0" smtClean="0">
                <a:solidFill>
                  <a:schemeClr val="bg1"/>
                </a:solidFill>
                <a:latin typeface="Bradley Hand ITC" panose="03070402050302030203" pitchFamily="66" charset="0"/>
              </a:rPr>
              <a:t>demensia</a:t>
            </a:r>
            <a:r>
              <a:rPr lang="id-ID" sz="2000" dirty="0"/>
              <a:t>” atau “</a:t>
            </a:r>
            <a:r>
              <a:rPr lang="id-ID" sz="2000" dirty="0">
                <a:solidFill>
                  <a:schemeClr val="bg1"/>
                </a:solidFill>
              </a:rPr>
              <a:t>penyakit pikun</a:t>
            </a:r>
            <a:r>
              <a:rPr lang="id-ID" sz="2000" dirty="0"/>
              <a:t>” yakni </a:t>
            </a:r>
            <a:r>
              <a:rPr lang="en-US" sz="2000" dirty="0" err="1"/>
              <a:t>hilangnya</a:t>
            </a:r>
            <a:r>
              <a:rPr lang="en-US" sz="2000" dirty="0"/>
              <a:t> </a:t>
            </a:r>
            <a:r>
              <a:rPr lang="en-US" sz="2000" dirty="0" err="1"/>
              <a:t>ingatan</a:t>
            </a:r>
            <a:r>
              <a:rPr lang="en-US" sz="2000" dirty="0"/>
              <a:t> </a:t>
            </a:r>
            <a:r>
              <a:rPr lang="en-US" sz="2000" dirty="0" err="1"/>
              <a:t>maupun</a:t>
            </a:r>
            <a:r>
              <a:rPr lang="en-US" sz="2000" dirty="0"/>
              <a:t> </a:t>
            </a:r>
            <a:r>
              <a:rPr lang="en-US" sz="2000" dirty="0" err="1"/>
              <a:t>fungsi</a:t>
            </a:r>
            <a:r>
              <a:rPr lang="id-ID" sz="2000" dirty="0"/>
              <a:t>2 </a:t>
            </a:r>
            <a:r>
              <a:rPr lang="en-US" sz="2000" dirty="0" err="1"/>
              <a:t>terkait</a:t>
            </a:r>
            <a:r>
              <a:rPr lang="en-US" sz="2000" dirty="0"/>
              <a:t> </a:t>
            </a:r>
            <a:r>
              <a:rPr lang="en-US" sz="2000" dirty="0" err="1"/>
              <a:t>yg</a:t>
            </a:r>
            <a:r>
              <a:rPr lang="en-US" sz="2000" dirty="0"/>
              <a:t> </a:t>
            </a:r>
            <a:r>
              <a:rPr lang="en-US" sz="2000" dirty="0" err="1"/>
              <a:t>memburuk</a:t>
            </a:r>
            <a:r>
              <a:rPr lang="en-US" sz="2000" dirty="0"/>
              <a:t> </a:t>
            </a:r>
            <a:r>
              <a:rPr lang="en-US" sz="2000" dirty="0" err="1"/>
              <a:t>sedikit</a:t>
            </a:r>
            <a:r>
              <a:rPr lang="en-US" sz="2000" dirty="0"/>
              <a:t> demi </a:t>
            </a:r>
            <a:r>
              <a:rPr lang="en-US" sz="2000" dirty="0" err="1"/>
              <a:t>sedikit</a:t>
            </a:r>
            <a:r>
              <a:rPr lang="en-US" sz="2000" dirty="0"/>
              <a:t> </a:t>
            </a:r>
            <a:r>
              <a:rPr lang="en-US" sz="2000" dirty="0" err="1"/>
              <a:t>termasuk</a:t>
            </a:r>
            <a:r>
              <a:rPr lang="id-ID" sz="2000" dirty="0"/>
              <a:t> </a:t>
            </a:r>
            <a:r>
              <a:rPr lang="id-ID" sz="2000" dirty="0" smtClean="0"/>
              <a:t>dlm </a:t>
            </a:r>
            <a:r>
              <a:rPr lang="en-US" sz="2000" dirty="0" err="1" smtClean="0"/>
              <a:t>pengambilan</a:t>
            </a:r>
            <a:r>
              <a:rPr lang="en-US" sz="2000" dirty="0" smtClean="0"/>
              <a:t> </a:t>
            </a:r>
            <a:r>
              <a:rPr lang="en-US" sz="2000" dirty="0" err="1"/>
              <a:t>keputusan</a:t>
            </a:r>
            <a:r>
              <a:rPr lang="en-US" sz="2000" dirty="0"/>
              <a:t>, </a:t>
            </a:r>
            <a:r>
              <a:rPr lang="en-US" sz="2000" dirty="0" err="1"/>
              <a:t>penggunaan</a:t>
            </a:r>
            <a:r>
              <a:rPr lang="en-US" sz="2000" dirty="0"/>
              <a:t> </a:t>
            </a:r>
            <a:r>
              <a:rPr lang="en-US" sz="2000" dirty="0" err="1"/>
              <a:t>bahasa</a:t>
            </a:r>
            <a:r>
              <a:rPr lang="en-US" sz="2000" dirty="0"/>
              <a:t> </a:t>
            </a:r>
            <a:r>
              <a:rPr lang="en-US" sz="2000" dirty="0" err="1"/>
              <a:t>maupun</a:t>
            </a:r>
            <a:r>
              <a:rPr lang="en-US" sz="2000" dirty="0"/>
              <a:t> </a:t>
            </a:r>
            <a:r>
              <a:rPr lang="en-US" sz="2000" dirty="0" err="1"/>
              <a:t>penalaran</a:t>
            </a:r>
            <a:endParaRPr lang="id-ID" sz="2000" dirty="0"/>
          </a:p>
          <a:p>
            <a:pPr marL="342900" indent="-342900" algn="l">
              <a:buFont typeface="Arial" panose="020B0604020202020204" pitchFamily="34" charset="0"/>
              <a:buChar char="•"/>
            </a:pPr>
            <a:r>
              <a:rPr lang="id-ID" sz="2000" dirty="0" smtClean="0"/>
              <a:t>Bentu</a:t>
            </a:r>
            <a:r>
              <a:rPr lang="en-US" sz="2000" dirty="0" smtClean="0"/>
              <a:t>k </a:t>
            </a:r>
            <a:r>
              <a:rPr lang="en-US" sz="2000" dirty="0"/>
              <a:t>paling </a:t>
            </a:r>
            <a:r>
              <a:rPr lang="en-US" sz="2000" dirty="0" err="1"/>
              <a:t>umum</a:t>
            </a:r>
            <a:r>
              <a:rPr lang="id-ID" sz="2000" dirty="0"/>
              <a:t> D</a:t>
            </a:r>
            <a:r>
              <a:rPr lang="en-US" sz="2000" dirty="0" err="1" smtClean="0"/>
              <a:t>emensia</a:t>
            </a:r>
            <a:r>
              <a:rPr lang="en-US" sz="2000" dirty="0" smtClean="0"/>
              <a:t> </a:t>
            </a:r>
            <a:r>
              <a:rPr lang="en-US" sz="2000" dirty="0" err="1"/>
              <a:t>tipe</a:t>
            </a:r>
            <a:r>
              <a:rPr lang="en-US" sz="2000" dirty="0"/>
              <a:t> </a:t>
            </a:r>
            <a:r>
              <a:rPr lang="id-ID" sz="2000" dirty="0" err="1" smtClean="0"/>
              <a:t>A</a:t>
            </a:r>
            <a:r>
              <a:rPr lang="en-US" sz="2000" dirty="0" err="1" smtClean="0"/>
              <a:t>lzheimer</a:t>
            </a:r>
            <a:r>
              <a:rPr lang="en-US" sz="2000" dirty="0" smtClean="0"/>
              <a:t> </a:t>
            </a:r>
            <a:r>
              <a:rPr lang="en-US" sz="2000" dirty="0"/>
              <a:t>&amp; </a:t>
            </a:r>
            <a:r>
              <a:rPr lang="en-US" sz="2000" dirty="0" err="1"/>
              <a:t>tipe</a:t>
            </a:r>
            <a:r>
              <a:rPr lang="en-US" sz="2000" dirty="0"/>
              <a:t> </a:t>
            </a:r>
            <a:r>
              <a:rPr lang="id-ID" sz="2000" dirty="0" smtClean="0"/>
              <a:t>V</a:t>
            </a:r>
            <a:r>
              <a:rPr lang="en-US" sz="2000" dirty="0" err="1" smtClean="0"/>
              <a:t>ascular</a:t>
            </a:r>
            <a:endParaRPr lang="en-US" sz="2000" dirty="0"/>
          </a:p>
          <a:p>
            <a:pPr marL="0" lvl="0" indent="0" algn="ctr" rtl="0">
              <a:spcBef>
                <a:spcPts val="0"/>
              </a:spcBef>
              <a:spcAft>
                <a:spcPts val="0"/>
              </a:spcAft>
              <a:buNone/>
            </a:pPr>
            <a:endParaRPr dirty="0"/>
          </a:p>
        </p:txBody>
      </p:sp>
      <p:pic>
        <p:nvPicPr>
          <p:cNvPr id="5" name="Picture Placeholder 4"/>
          <p:cNvPicPr>
            <a:picLocks noGrp="1" noChangeAspect="1"/>
          </p:cNvPicPr>
          <p:nvPr>
            <p:ph type="pic" idx="2"/>
          </p:nvPr>
        </p:nvPicPr>
        <p:blipFill>
          <a:blip r:embed="rId3">
            <a:extLst>
              <a:ext uri="{28A0092B-C50C-407E-A947-70E740481C1C}">
                <a14:useLocalDpi xmlns:a14="http://schemas.microsoft.com/office/drawing/2010/main" val="0"/>
              </a:ext>
            </a:extLst>
          </a:blip>
          <a:srcRect t="1337" b="1337"/>
          <a:stretch>
            <a:fillRect/>
          </a:stretch>
        </p:blipFill>
        <p:spPr>
          <a:xfrm>
            <a:off x="5265337" y="482321"/>
            <a:ext cx="3354788" cy="4300694"/>
          </a:xfrm>
          <a:prstGeom prst="rect">
            <a:avLst/>
          </a:prstGeom>
          <a:ln>
            <a:noFill/>
          </a:ln>
          <a:effectLst>
            <a:softEdge rad="112500"/>
          </a:effectLst>
        </p:spPr>
      </p:pic>
    </p:spTree>
    <p:extLst>
      <p:ext uri="{BB962C8B-B14F-4D97-AF65-F5344CB8AC3E}">
        <p14:creationId xmlns:p14="http://schemas.microsoft.com/office/powerpoint/2010/main" val="41964321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052654012"/>
              </p:ext>
            </p:extLst>
          </p:nvPr>
        </p:nvGraphicFramePr>
        <p:xfrm>
          <a:off x="803760" y="777564"/>
          <a:ext cx="7488186" cy="3170982"/>
        </p:xfrm>
        <a:graphic>
          <a:graphicData uri="http://schemas.openxmlformats.org/drawingml/2006/table">
            <a:tbl>
              <a:tblPr firstRow="1" firstCol="1" bandRow="1">
                <a:tableStyleId>{073A0DAA-6AF3-43AB-8588-CEC1D06C72B9}</a:tableStyleId>
              </a:tblPr>
              <a:tblGrid>
                <a:gridCol w="1358579"/>
                <a:gridCol w="6129607"/>
              </a:tblGrid>
              <a:tr h="345617">
                <a:tc>
                  <a:txBody>
                    <a:bodyPr/>
                    <a:lstStyle/>
                    <a:p>
                      <a:pPr algn="ctr">
                        <a:spcAft>
                          <a:spcPts val="0"/>
                        </a:spcAft>
                      </a:pPr>
                      <a:r>
                        <a:rPr lang="id-ID" sz="1800" dirty="0">
                          <a:effectLst/>
                        </a:rPr>
                        <a:t>Jenis Defisit</a:t>
                      </a:r>
                      <a:endParaRPr lang="en-US" sz="18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c>
                  <a:txBody>
                    <a:bodyPr/>
                    <a:lstStyle/>
                    <a:p>
                      <a:pPr algn="ctr">
                        <a:spcAft>
                          <a:spcPts val="0"/>
                        </a:spcAft>
                      </a:pPr>
                      <a:r>
                        <a:rPr lang="id-ID" sz="1800" dirty="0">
                          <a:effectLst/>
                        </a:rPr>
                        <a:t>Deskripsi</a:t>
                      </a:r>
                      <a:endParaRPr lang="en-US" sz="18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r>
              <a:tr h="440251">
                <a:tc>
                  <a:txBody>
                    <a:bodyPr/>
                    <a:lstStyle/>
                    <a:p>
                      <a:pPr algn="ctr">
                        <a:spcAft>
                          <a:spcPts val="0"/>
                        </a:spcAft>
                      </a:pPr>
                      <a:r>
                        <a:rPr lang="id-ID" sz="1800" dirty="0">
                          <a:effectLst/>
                        </a:rPr>
                        <a:t>Afasia</a:t>
                      </a:r>
                      <a:endParaRPr lang="en-US" sz="18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c>
                  <a:txBody>
                    <a:bodyPr/>
                    <a:lstStyle/>
                    <a:p>
                      <a:pPr algn="l">
                        <a:spcAft>
                          <a:spcPts val="0"/>
                        </a:spcAft>
                      </a:pPr>
                      <a:r>
                        <a:rPr lang="id-ID" sz="1800" dirty="0">
                          <a:effectLst/>
                        </a:rPr>
                        <a:t>Hendaya </a:t>
                      </a:r>
                      <a:r>
                        <a:rPr lang="id-ID" sz="1800" dirty="0" smtClean="0">
                          <a:effectLst/>
                        </a:rPr>
                        <a:t>dlm </a:t>
                      </a:r>
                      <a:r>
                        <a:rPr lang="id-ID" sz="1800" dirty="0">
                          <a:effectLst/>
                        </a:rPr>
                        <a:t>kemampuan memahami atau berbicara</a:t>
                      </a:r>
                      <a:endParaRPr lang="en-US" sz="18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r>
              <a:tr h="737754">
                <a:tc>
                  <a:txBody>
                    <a:bodyPr/>
                    <a:lstStyle/>
                    <a:p>
                      <a:pPr algn="ctr">
                        <a:spcAft>
                          <a:spcPts val="0"/>
                        </a:spcAft>
                      </a:pPr>
                      <a:r>
                        <a:rPr lang="id-ID" sz="1800">
                          <a:effectLst/>
                        </a:rPr>
                        <a:t>Apraksia</a:t>
                      </a:r>
                      <a:endParaRPr lang="en-US" sz="1800" b="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c>
                  <a:txBody>
                    <a:bodyPr/>
                    <a:lstStyle/>
                    <a:p>
                      <a:pPr algn="l">
                        <a:spcAft>
                          <a:spcPts val="0"/>
                        </a:spcAft>
                      </a:pPr>
                      <a:r>
                        <a:rPr lang="id-ID" sz="1800" dirty="0">
                          <a:effectLst/>
                        </a:rPr>
                        <a:t>Hendaya </a:t>
                      </a:r>
                      <a:r>
                        <a:rPr lang="id-ID" sz="1800" dirty="0" smtClean="0">
                          <a:effectLst/>
                        </a:rPr>
                        <a:t>dlm </a:t>
                      </a:r>
                      <a:r>
                        <a:rPr lang="id-ID" sz="1800" dirty="0">
                          <a:effectLst/>
                        </a:rPr>
                        <a:t>kemampuan melakukan gerakan terarah (</a:t>
                      </a:r>
                      <a:r>
                        <a:rPr lang="id-ID" sz="1800" dirty="0" smtClean="0">
                          <a:effectLst/>
                        </a:rPr>
                        <a:t>yg </a:t>
                      </a:r>
                      <a:r>
                        <a:rPr lang="id-ID" sz="1800" dirty="0">
                          <a:effectLst/>
                        </a:rPr>
                        <a:t>bertujuan) walau tidak ada kerusakan pada fungsi motorik</a:t>
                      </a:r>
                      <a:endParaRPr lang="en-US" sz="18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r>
              <a:tr h="691235">
                <a:tc>
                  <a:txBody>
                    <a:bodyPr/>
                    <a:lstStyle/>
                    <a:p>
                      <a:pPr algn="ctr">
                        <a:spcAft>
                          <a:spcPts val="0"/>
                        </a:spcAft>
                      </a:pPr>
                      <a:r>
                        <a:rPr lang="id-ID" sz="1800">
                          <a:effectLst/>
                        </a:rPr>
                        <a:t>Agnosia</a:t>
                      </a:r>
                      <a:endParaRPr lang="en-US" sz="1800" b="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c>
                  <a:txBody>
                    <a:bodyPr/>
                    <a:lstStyle/>
                    <a:p>
                      <a:pPr algn="l">
                        <a:spcAft>
                          <a:spcPts val="0"/>
                        </a:spcAft>
                      </a:pPr>
                      <a:r>
                        <a:rPr lang="id-ID" sz="1800" dirty="0">
                          <a:effectLst/>
                        </a:rPr>
                        <a:t>Ketidakmampuan mengenali obyek meskipun sistem sensori (indra) berfungsi baik</a:t>
                      </a:r>
                      <a:endParaRPr lang="en-US" sz="18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r>
              <a:tr h="753102">
                <a:tc>
                  <a:txBody>
                    <a:bodyPr/>
                    <a:lstStyle/>
                    <a:p>
                      <a:pPr algn="ctr">
                        <a:spcAft>
                          <a:spcPts val="0"/>
                        </a:spcAft>
                      </a:pPr>
                      <a:r>
                        <a:rPr lang="id-ID" sz="1800" dirty="0">
                          <a:effectLst/>
                        </a:rPr>
                        <a:t>Gg Fungsi                   Eksekutif</a:t>
                      </a:r>
                      <a:endParaRPr lang="en-US" sz="18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c>
                  <a:txBody>
                    <a:bodyPr/>
                    <a:lstStyle/>
                    <a:p>
                      <a:pPr algn="l">
                        <a:spcAft>
                          <a:spcPts val="0"/>
                        </a:spcAft>
                      </a:pPr>
                      <a:r>
                        <a:rPr lang="id-ID" sz="1800" dirty="0">
                          <a:effectLst/>
                        </a:rPr>
                        <a:t>Penurunan kemampuan </a:t>
                      </a:r>
                      <a:r>
                        <a:rPr lang="id-ID" sz="1800" dirty="0" smtClean="0">
                          <a:effectLst/>
                        </a:rPr>
                        <a:t>dlm </a:t>
                      </a:r>
                      <a:r>
                        <a:rPr lang="id-ID" sz="1800" dirty="0">
                          <a:effectLst/>
                        </a:rPr>
                        <a:t>merencanakan, mengatur, mengurutkan aktivitas maupun berpikir </a:t>
                      </a:r>
                      <a:r>
                        <a:rPr lang="id-ID" sz="1800" dirty="0" smtClean="0">
                          <a:effectLst/>
                        </a:rPr>
                        <a:t>secara </a:t>
                      </a:r>
                      <a:r>
                        <a:rPr lang="id-ID" sz="1800" dirty="0">
                          <a:effectLst/>
                        </a:rPr>
                        <a:t>abstrak</a:t>
                      </a:r>
                      <a:endParaRPr lang="en-US" sz="1800" b="0" dirty="0">
                        <a:solidFill>
                          <a:schemeClr val="tx1"/>
                        </a:solidFill>
                        <a:effectLst/>
                        <a:latin typeface="Akatab" panose="020B0604020202020204" charset="0"/>
                        <a:ea typeface="Akatab" panose="020B0604020202020204" charset="0"/>
                        <a:cs typeface="Akatab" panose="020B0604020202020204" charset="0"/>
                      </a:endParaRPr>
                    </a:p>
                  </a:txBody>
                  <a:tcPr marL="68580" marR="68580" marT="0" marB="0"/>
                </a:tc>
              </a:tr>
            </a:tbl>
          </a:graphicData>
        </a:graphic>
      </p:graphicFrame>
    </p:spTree>
    <p:extLst>
      <p:ext uri="{BB962C8B-B14F-4D97-AF65-F5344CB8AC3E}">
        <p14:creationId xmlns:p14="http://schemas.microsoft.com/office/powerpoint/2010/main" val="4009764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49883477"/>
              </p:ext>
            </p:extLst>
          </p:nvPr>
        </p:nvGraphicFramePr>
        <p:xfrm>
          <a:off x="665018" y="342899"/>
          <a:ext cx="7730836" cy="4062846"/>
        </p:xfrm>
        <a:graphic>
          <a:graphicData uri="http://schemas.openxmlformats.org/drawingml/2006/table">
            <a:tbl>
              <a:tblPr firstRow="1" firstCol="1" bandRow="1">
                <a:tableStyleId>{7E9639D4-E3E2-4D34-9284-5A2195B3D0D7}</a:tableStyleId>
              </a:tblPr>
              <a:tblGrid>
                <a:gridCol w="7730836"/>
              </a:tblGrid>
              <a:tr h="312527">
                <a:tc>
                  <a:txBody>
                    <a:bodyPr/>
                    <a:lstStyle/>
                    <a:p>
                      <a:pPr algn="ctr">
                        <a:spcAft>
                          <a:spcPts val="0"/>
                        </a:spcAft>
                      </a:pPr>
                      <a:r>
                        <a:rPr lang="id-ID" sz="1800" b="0" dirty="0">
                          <a:effectLst/>
                          <a:latin typeface="Akatab" panose="020B0604020202020204" charset="0"/>
                          <a:ea typeface="Akatab" panose="020B0604020202020204" charset="0"/>
                          <a:cs typeface="Akatab" panose="020B0604020202020204" charset="0"/>
                        </a:rPr>
                        <a:t>Kriteria Diagnostik Demensia Menurut DSM V</a:t>
                      </a:r>
                      <a:endParaRPr lang="en-US" sz="1800" b="0" dirty="0">
                        <a:effectLst/>
                        <a:latin typeface="Akatab" panose="020B0604020202020204" charset="0"/>
                        <a:ea typeface="Akatab" panose="020B0604020202020204" charset="0"/>
                        <a:cs typeface="Akatab" panose="020B0604020202020204" charset="0"/>
                      </a:endParaRPr>
                    </a:p>
                  </a:txBody>
                  <a:tcPr marL="68580" marR="68580" marT="0" marB="0"/>
                </a:tc>
              </a:tr>
              <a:tr h="3750319">
                <a:tc>
                  <a:txBody>
                    <a:bodyPr/>
                    <a:lstStyle/>
                    <a:p>
                      <a:pPr marL="342900" lvl="0" indent="-342900" algn="just">
                        <a:spcAft>
                          <a:spcPts val="0"/>
                        </a:spcAft>
                        <a:buFont typeface="+mj-lt"/>
                        <a:buAutoNum type="alphaUcPeriod"/>
                      </a:pPr>
                      <a:r>
                        <a:rPr lang="id-ID" sz="1800" b="0" dirty="0">
                          <a:effectLst/>
                          <a:latin typeface="Akatab" panose="020B0604020202020204" charset="0"/>
                          <a:ea typeface="Akatab" panose="020B0604020202020204" charset="0"/>
                          <a:cs typeface="Akatab" panose="020B0604020202020204" charset="0"/>
                        </a:rPr>
                        <a:t>Penurunan fungsi kognitif </a:t>
                      </a:r>
                      <a:r>
                        <a:rPr lang="id-ID" sz="1800" b="0" dirty="0" smtClean="0">
                          <a:effectLst/>
                          <a:latin typeface="Akatab" panose="020B0604020202020204" charset="0"/>
                          <a:ea typeface="Akatab" panose="020B0604020202020204" charset="0"/>
                          <a:cs typeface="Akatab" panose="020B0604020202020204" charset="0"/>
                        </a:rPr>
                        <a:t>yg </a:t>
                      </a:r>
                      <a:r>
                        <a:rPr lang="id-ID" sz="1800" b="0" dirty="0">
                          <a:effectLst/>
                          <a:latin typeface="Akatab" panose="020B0604020202020204" charset="0"/>
                          <a:ea typeface="Akatab" panose="020B0604020202020204" charset="0"/>
                          <a:cs typeface="Akatab" panose="020B0604020202020204" charset="0"/>
                        </a:rPr>
                        <a:t>signifikan dibandingkan fungsi kognitif sebelumnya. Penurunan ini terjadi pada 1 atau lebih area kognitif (atensi kompleks, fungsi eksekusi, kemampuan belajar, ingatan, bahasa, persepsi motorik &amp; sosial). Penurunan kognitif dapat dibuktikan melalui anamnesis dari penderita, keluarga, caregiver atau orang lain </a:t>
                      </a:r>
                      <a:r>
                        <a:rPr lang="id-ID" sz="1800" b="0" dirty="0" smtClean="0">
                          <a:effectLst/>
                          <a:latin typeface="Akatab" panose="020B0604020202020204" charset="0"/>
                          <a:ea typeface="Akatab" panose="020B0604020202020204" charset="0"/>
                          <a:cs typeface="Akatab" panose="020B0604020202020204" charset="0"/>
                        </a:rPr>
                        <a:t>yg </a:t>
                      </a:r>
                      <a:r>
                        <a:rPr lang="id-ID" sz="1800" b="0" dirty="0">
                          <a:effectLst/>
                          <a:latin typeface="Akatab" panose="020B0604020202020204" charset="0"/>
                          <a:ea typeface="Akatab" panose="020B0604020202020204" charset="0"/>
                          <a:cs typeface="Akatab" panose="020B0604020202020204" charset="0"/>
                        </a:rPr>
                        <a:t>dapat dipercaya </a:t>
                      </a:r>
                      <a:r>
                        <a:rPr lang="id-ID" sz="1800" b="0" dirty="0" smtClean="0">
                          <a:effectLst/>
                          <a:latin typeface="Akatab" panose="020B0604020202020204" charset="0"/>
                          <a:ea typeface="Akatab" panose="020B0604020202020204" charset="0"/>
                          <a:cs typeface="Akatab" panose="020B0604020202020204" charset="0"/>
                        </a:rPr>
                        <a:t>yg </a:t>
                      </a:r>
                      <a:r>
                        <a:rPr lang="id-ID" sz="1800" b="0" dirty="0">
                          <a:effectLst/>
                          <a:latin typeface="Akatab" panose="020B0604020202020204" charset="0"/>
                          <a:ea typeface="Akatab" panose="020B0604020202020204" charset="0"/>
                          <a:cs typeface="Akatab" panose="020B0604020202020204" charset="0"/>
                        </a:rPr>
                        <a:t>menyatakan adanya penurunan fungsi kognitif </a:t>
                      </a:r>
                      <a:r>
                        <a:rPr lang="id-ID" sz="1800" b="0" dirty="0" smtClean="0">
                          <a:effectLst/>
                          <a:latin typeface="Akatab" panose="020B0604020202020204" charset="0"/>
                          <a:ea typeface="Akatab" panose="020B0604020202020204" charset="0"/>
                          <a:cs typeface="Akatab" panose="020B0604020202020204" charset="0"/>
                        </a:rPr>
                        <a:t>yg </a:t>
                      </a:r>
                      <a:r>
                        <a:rPr lang="id-ID" sz="1800" b="0" dirty="0">
                          <a:effectLst/>
                          <a:latin typeface="Akatab" panose="020B0604020202020204" charset="0"/>
                          <a:ea typeface="Akatab" panose="020B0604020202020204" charset="0"/>
                          <a:cs typeface="Akatab" panose="020B0604020202020204" charset="0"/>
                        </a:rPr>
                        <a:t>bermakna. Selain itu penilaian penurunan kognitif dapat dilakukan melalui tes neuropsikologis standar atau pemeriksaan lain </a:t>
                      </a:r>
                      <a:r>
                        <a:rPr lang="id-ID" sz="1800" b="0" dirty="0" smtClean="0">
                          <a:effectLst/>
                          <a:latin typeface="Akatab" panose="020B0604020202020204" charset="0"/>
                          <a:ea typeface="Akatab" panose="020B0604020202020204" charset="0"/>
                          <a:cs typeface="Akatab" panose="020B0604020202020204" charset="0"/>
                        </a:rPr>
                        <a:t>yg </a:t>
                      </a:r>
                      <a:r>
                        <a:rPr lang="id-ID" sz="1800" b="0" dirty="0">
                          <a:effectLst/>
                          <a:latin typeface="Akatab" panose="020B0604020202020204" charset="0"/>
                          <a:ea typeface="Akatab" panose="020B0604020202020204" charset="0"/>
                          <a:cs typeface="Akatab" panose="020B0604020202020204" charset="0"/>
                        </a:rPr>
                        <a:t>sesuai.</a:t>
                      </a:r>
                      <a:endParaRPr lang="en-US" sz="1800" b="0" dirty="0">
                        <a:effectLst/>
                        <a:latin typeface="Akatab" panose="020B0604020202020204" charset="0"/>
                        <a:ea typeface="Akatab" panose="020B0604020202020204" charset="0"/>
                        <a:cs typeface="Akatab" panose="020B0604020202020204" charset="0"/>
                      </a:endParaRPr>
                    </a:p>
                    <a:p>
                      <a:pPr marL="342900" lvl="0" indent="-342900" algn="just">
                        <a:spcAft>
                          <a:spcPts val="0"/>
                        </a:spcAft>
                        <a:buFont typeface="+mj-lt"/>
                        <a:buAutoNum type="alphaUcPeriod"/>
                      </a:pPr>
                      <a:r>
                        <a:rPr lang="id-ID" sz="1800" b="0" dirty="0">
                          <a:effectLst/>
                          <a:latin typeface="Akatab" panose="020B0604020202020204" charset="0"/>
                          <a:ea typeface="Akatab" panose="020B0604020202020204" charset="0"/>
                          <a:cs typeface="Akatab" panose="020B0604020202020204" charset="0"/>
                        </a:rPr>
                        <a:t>Defisit kognitif mengganggu aktivitas sehari-hari </a:t>
                      </a:r>
                      <a:endParaRPr lang="en-US" sz="1800" b="0" dirty="0">
                        <a:effectLst/>
                        <a:latin typeface="Akatab" panose="020B0604020202020204" charset="0"/>
                        <a:ea typeface="Akatab" panose="020B0604020202020204" charset="0"/>
                        <a:cs typeface="Akatab" panose="020B0604020202020204" charset="0"/>
                      </a:endParaRPr>
                    </a:p>
                    <a:p>
                      <a:pPr marL="342900" lvl="0" indent="-342900" algn="just">
                        <a:spcAft>
                          <a:spcPts val="0"/>
                        </a:spcAft>
                        <a:buFont typeface="+mj-lt"/>
                        <a:buAutoNum type="alphaUcPeriod"/>
                      </a:pPr>
                      <a:r>
                        <a:rPr lang="id-ID" sz="1800" b="0" dirty="0">
                          <a:effectLst/>
                          <a:latin typeface="Akatab" panose="020B0604020202020204" charset="0"/>
                          <a:ea typeface="Akatab" panose="020B0604020202020204" charset="0"/>
                          <a:cs typeface="Akatab" panose="020B0604020202020204" charset="0"/>
                        </a:rPr>
                        <a:t>Defisit kognitif tidak hanya terjadi pada saat penderita mengalami delirium</a:t>
                      </a:r>
                      <a:endParaRPr lang="en-US" sz="1800" b="0" dirty="0">
                        <a:effectLst/>
                        <a:latin typeface="Akatab" panose="020B0604020202020204" charset="0"/>
                        <a:ea typeface="Akatab" panose="020B0604020202020204" charset="0"/>
                        <a:cs typeface="Akatab" panose="020B0604020202020204" charset="0"/>
                      </a:endParaRPr>
                    </a:p>
                    <a:p>
                      <a:pPr marL="342900" lvl="0" indent="-342900" algn="just">
                        <a:spcAft>
                          <a:spcPts val="0"/>
                        </a:spcAft>
                        <a:buFont typeface="+mj-lt"/>
                        <a:buAutoNum type="alphaUcPeriod"/>
                      </a:pPr>
                      <a:r>
                        <a:rPr lang="id-ID" sz="1800" b="0" dirty="0">
                          <a:effectLst/>
                          <a:latin typeface="Akatab" panose="020B0604020202020204" charset="0"/>
                          <a:ea typeface="Akatab" panose="020B0604020202020204" charset="0"/>
                          <a:cs typeface="Akatab" panose="020B0604020202020204" charset="0"/>
                        </a:rPr>
                        <a:t>Defisit kognitif tidak disebabkan oleh kelainan mental lainnya (skizofrenia atau depresi mayor)</a:t>
                      </a:r>
                      <a:endParaRPr lang="en-US" sz="1800" b="0" dirty="0">
                        <a:effectLst/>
                        <a:latin typeface="Akatab" panose="020B0604020202020204" charset="0"/>
                        <a:ea typeface="Akatab" panose="020B0604020202020204" charset="0"/>
                        <a:cs typeface="Akatab" panose="020B0604020202020204" charset="0"/>
                      </a:endParaRPr>
                    </a:p>
                  </a:txBody>
                  <a:tcPr marL="68580" marR="68580" marT="0" marB="0"/>
                </a:tc>
              </a:tr>
            </a:tbl>
          </a:graphicData>
        </a:graphic>
      </p:graphicFrame>
    </p:spTree>
    <p:extLst>
      <p:ext uri="{BB962C8B-B14F-4D97-AF65-F5344CB8AC3E}">
        <p14:creationId xmlns:p14="http://schemas.microsoft.com/office/powerpoint/2010/main" val="3134112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1"/>
          <p:cNvSpPr/>
          <p:nvPr/>
        </p:nvSpPr>
        <p:spPr>
          <a:xfrm flipH="1">
            <a:off x="120" y="18650"/>
            <a:ext cx="2166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6" name="Google Shape;296;p41"/>
          <p:cNvCxnSpPr/>
          <p:nvPr/>
        </p:nvCxnSpPr>
        <p:spPr>
          <a:xfrm>
            <a:off x="357300" y="195150"/>
            <a:ext cx="0" cy="4753200"/>
          </a:xfrm>
          <a:prstGeom prst="straightConnector1">
            <a:avLst/>
          </a:prstGeom>
          <a:noFill/>
          <a:ln w="9525" cap="flat" cmpd="sng">
            <a:solidFill>
              <a:schemeClr val="lt1"/>
            </a:solidFill>
            <a:prstDash val="solid"/>
            <a:round/>
            <a:headEnd type="none" w="med" len="med"/>
            <a:tailEnd type="none" w="med" len="med"/>
          </a:ln>
        </p:spPr>
      </p:cxnSp>
      <p:sp>
        <p:nvSpPr>
          <p:cNvPr id="305" name="Google Shape;305;p41"/>
          <p:cNvSpPr txBox="1">
            <a:spLocks noGrp="1"/>
          </p:cNvSpPr>
          <p:nvPr>
            <p:ph type="subTitle" idx="7"/>
          </p:nvPr>
        </p:nvSpPr>
        <p:spPr>
          <a:xfrm>
            <a:off x="3999245" y="665207"/>
            <a:ext cx="4501660" cy="3999244"/>
          </a:xfrm>
          <a:prstGeom prst="rect">
            <a:avLst/>
          </a:prstGeom>
        </p:spPr>
        <p:txBody>
          <a:bodyPr spcFirstLastPara="1" wrap="square" lIns="91425" tIns="91425" rIns="91425" bIns="91425" anchor="t" anchorCtr="0">
            <a:noAutofit/>
          </a:bodyPr>
          <a:lstStyle/>
          <a:p>
            <a:pPr marL="0" indent="0" algn="ctr"/>
            <a:r>
              <a:rPr lang="id-ID" sz="2000" b="1" dirty="0" smtClean="0">
                <a:latin typeface="Average Sans" panose="020B0604020202020204" charset="0"/>
                <a:ea typeface="Akatab" panose="020B0604020202020204" charset="0"/>
                <a:cs typeface="Akatab" panose="020B0604020202020204" charset="0"/>
              </a:rPr>
              <a:t>Gg </a:t>
            </a:r>
            <a:r>
              <a:rPr lang="id-ID" sz="2000" b="1" dirty="0">
                <a:latin typeface="Average Sans" panose="020B0604020202020204" charset="0"/>
                <a:ea typeface="Akatab" panose="020B0604020202020204" charset="0"/>
                <a:cs typeface="Akatab" panose="020B0604020202020204" charset="0"/>
              </a:rPr>
              <a:t>NEUROKOGNITIF RINGAN</a:t>
            </a:r>
            <a:endParaRPr lang="en-US" sz="2000" b="1" dirty="0">
              <a:latin typeface="Average Sans" panose="020B0604020202020204" charset="0"/>
              <a:ea typeface="Akatab" panose="020B0604020202020204" charset="0"/>
              <a:cs typeface="Akatab" panose="020B0604020202020204" charset="0"/>
            </a:endParaRPr>
          </a:p>
          <a:p>
            <a:pPr marL="0" indent="0" algn="ctr"/>
            <a:r>
              <a:rPr lang="id-ID" sz="2000" dirty="0">
                <a:latin typeface="Akatab" panose="020B0604020202020204" charset="0"/>
                <a:ea typeface="Akatab" panose="020B0604020202020204" charset="0"/>
                <a:cs typeface="Akatab" panose="020B0604020202020204" charset="0"/>
              </a:rPr>
              <a:t>Gangguan baru dlm DSM V utk sindrom klinis yg disebut sbg pelemahan kognitif ringan </a:t>
            </a:r>
            <a:r>
              <a:rPr lang="id-ID" sz="2000" dirty="0" smtClean="0">
                <a:latin typeface="Akatab" panose="020B0604020202020204" charset="0"/>
                <a:ea typeface="Akatab" panose="020B0604020202020204" charset="0"/>
                <a:cs typeface="Akatab" panose="020B0604020202020204" charset="0"/>
              </a:rPr>
              <a:t>                  </a:t>
            </a:r>
            <a:r>
              <a:rPr lang="id-ID" sz="2000" dirty="0" smtClean="0">
                <a:solidFill>
                  <a:schemeClr val="tx1"/>
                </a:solidFill>
                <a:latin typeface="Bradley Hand ITC" panose="03070402050302030203" pitchFamily="66" charset="0"/>
                <a:ea typeface="Akatab" panose="020B0604020202020204" charset="0"/>
                <a:cs typeface="Akatab" panose="020B0604020202020204" charset="0"/>
              </a:rPr>
              <a:t>Mild </a:t>
            </a:r>
            <a:r>
              <a:rPr lang="id-ID" sz="2000" dirty="0">
                <a:solidFill>
                  <a:schemeClr val="tx1"/>
                </a:solidFill>
                <a:latin typeface="Bradley Hand ITC" panose="03070402050302030203" pitchFamily="66" charset="0"/>
                <a:ea typeface="Akatab" panose="020B0604020202020204" charset="0"/>
                <a:cs typeface="Akatab" panose="020B0604020202020204" charset="0"/>
              </a:rPr>
              <a:t>cognitive impairment</a:t>
            </a:r>
            <a:r>
              <a:rPr lang="id-ID" sz="2000" dirty="0">
                <a:latin typeface="Akatab" panose="020B0604020202020204" charset="0"/>
                <a:ea typeface="Akatab" panose="020B0604020202020204" charset="0"/>
                <a:cs typeface="Akatab" panose="020B0604020202020204" charset="0"/>
              </a:rPr>
              <a:t> (MCI). </a:t>
            </a:r>
          </a:p>
          <a:p>
            <a:pPr marL="0" indent="0" algn="ctr"/>
            <a:r>
              <a:rPr lang="id-ID" sz="2000" dirty="0">
                <a:latin typeface="Akatab" panose="020B0604020202020204" charset="0"/>
                <a:ea typeface="Akatab" panose="020B0604020202020204" charset="0"/>
                <a:cs typeface="Akatab" panose="020B0604020202020204" charset="0"/>
              </a:rPr>
              <a:t>Penurunan ini </a:t>
            </a:r>
            <a:r>
              <a:rPr lang="id-ID" sz="2000" dirty="0" smtClean="0">
                <a:latin typeface="Akatab" panose="020B0604020202020204" charset="0"/>
                <a:ea typeface="Akatab" panose="020B0604020202020204" charset="0"/>
                <a:cs typeface="Akatab" panose="020B0604020202020204" charset="0"/>
              </a:rPr>
              <a:t>tidak </a:t>
            </a:r>
            <a:r>
              <a:rPr lang="id-ID" sz="2000" dirty="0">
                <a:latin typeface="Akatab" panose="020B0604020202020204" charset="0"/>
                <a:ea typeface="Akatab" panose="020B0604020202020204" charset="0"/>
                <a:cs typeface="Akatab" panose="020B0604020202020204" charset="0"/>
              </a:rPr>
              <a:t>cukup besar utk membenarkan diagnosis adanya Gg neurokognitif berat, krn penderitanya hanya mengalami penurunan fungsi </a:t>
            </a:r>
            <a:r>
              <a:rPr lang="id-ID" sz="2000" dirty="0" smtClean="0">
                <a:latin typeface="Akatab" panose="020B0604020202020204" charset="0"/>
                <a:ea typeface="Akatab" panose="020B0604020202020204" charset="0"/>
                <a:cs typeface="Akatab" panose="020B0604020202020204" charset="0"/>
              </a:rPr>
              <a:t>kognitif </a:t>
            </a:r>
            <a:r>
              <a:rPr lang="id-ID" sz="2000" dirty="0">
                <a:latin typeface="Akatab" panose="020B0604020202020204" charset="0"/>
                <a:ea typeface="Akatab" panose="020B0604020202020204" charset="0"/>
                <a:cs typeface="Akatab" panose="020B0604020202020204" charset="0"/>
              </a:rPr>
              <a:t>ringan atau </a:t>
            </a:r>
            <a:r>
              <a:rPr lang="id-ID" sz="2000" dirty="0" smtClean="0">
                <a:latin typeface="Akatab" panose="020B0604020202020204" charset="0"/>
                <a:ea typeface="Akatab" panose="020B0604020202020204" charset="0"/>
                <a:cs typeface="Akatab" panose="020B0604020202020204" charset="0"/>
              </a:rPr>
              <a:t>sedang dari </a:t>
            </a:r>
            <a:r>
              <a:rPr lang="id-ID" sz="2000" dirty="0">
                <a:latin typeface="Akatab" panose="020B0604020202020204" charset="0"/>
                <a:ea typeface="Akatab" panose="020B0604020202020204" charset="0"/>
                <a:cs typeface="Akatab" panose="020B0604020202020204" charset="0"/>
              </a:rPr>
              <a:t>tingkat </a:t>
            </a:r>
            <a:r>
              <a:rPr lang="id-ID" sz="2000" dirty="0" smtClean="0">
                <a:latin typeface="Akatab" panose="020B0604020202020204" charset="0"/>
                <a:ea typeface="Akatab" panose="020B0604020202020204" charset="0"/>
                <a:cs typeface="Akatab" panose="020B0604020202020204" charset="0"/>
              </a:rPr>
              <a:t>sebelumnya </a:t>
            </a:r>
            <a:endParaRPr lang="id-ID" sz="2000" dirty="0">
              <a:latin typeface="Akatab" panose="020B0604020202020204" charset="0"/>
              <a:ea typeface="Akatab" panose="020B0604020202020204" charset="0"/>
              <a:cs typeface="Akatab" panose="020B0604020202020204" charset="0"/>
            </a:endParaRPr>
          </a:p>
          <a:p>
            <a:pPr marL="0" lvl="0" indent="0" algn="l" rtl="0">
              <a:spcBef>
                <a:spcPts val="0"/>
              </a:spcBef>
              <a:spcAft>
                <a:spcPts val="0"/>
              </a:spcAft>
              <a:buNone/>
            </a:pPr>
            <a:endParaRPr dirty="0"/>
          </a:p>
        </p:txBody>
      </p:sp>
      <p:pic>
        <p:nvPicPr>
          <p:cNvPr id="15" name="Picture Placeholder 14"/>
          <p:cNvPicPr>
            <a:picLocks noGrp="1" noChangeAspect="1"/>
          </p:cNvPicPr>
          <p:nvPr>
            <p:ph type="pic" idx="16"/>
          </p:nvPr>
        </p:nvPicPr>
        <p:blipFill>
          <a:blip r:embed="rId3">
            <a:extLst>
              <a:ext uri="{28A0092B-C50C-407E-A947-70E740481C1C}">
                <a14:useLocalDpi xmlns:a14="http://schemas.microsoft.com/office/drawing/2010/main" val="0"/>
              </a:ext>
            </a:extLst>
          </a:blip>
          <a:srcRect l="29515" r="29515"/>
          <a:stretch>
            <a:fillRect/>
          </a:stretch>
        </p:blipFill>
        <p:spPr>
          <a:xfrm>
            <a:off x="612349" y="572756"/>
            <a:ext cx="3276363" cy="4184146"/>
          </a:xfrm>
          <a:prstGeom prst="rect">
            <a:avLst/>
          </a:prstGeom>
          <a:ln>
            <a:noFill/>
          </a:ln>
          <a:effectLst>
            <a:softEdge rad="112500"/>
          </a:effectLst>
        </p:spPr>
      </p:pic>
    </p:spTree>
    <p:extLst>
      <p:ext uri="{BB962C8B-B14F-4D97-AF65-F5344CB8AC3E}">
        <p14:creationId xmlns:p14="http://schemas.microsoft.com/office/powerpoint/2010/main" val="24349633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63"/>
          <p:cNvSpPr txBox="1">
            <a:spLocks noGrp="1"/>
          </p:cNvSpPr>
          <p:nvPr>
            <p:ph type="subTitle" idx="1"/>
          </p:nvPr>
        </p:nvSpPr>
        <p:spPr>
          <a:xfrm>
            <a:off x="701460" y="1439101"/>
            <a:ext cx="4230356" cy="3042463"/>
          </a:xfrm>
          <a:prstGeom prst="rect">
            <a:avLst/>
          </a:prstGeom>
        </p:spPr>
        <p:txBody>
          <a:bodyPr spcFirstLastPara="1" wrap="square" lIns="91425" tIns="91425" rIns="91425" bIns="91425" anchor="t" anchorCtr="0">
            <a:noAutofit/>
          </a:bodyPr>
          <a:lstStyle/>
          <a:p>
            <a:pPr marL="0" indent="0">
              <a:buNone/>
            </a:pPr>
            <a:r>
              <a:rPr lang="id-ID" dirty="0" smtClean="0">
                <a:latin typeface="Akatab" panose="020B0604020202020204" charset="0"/>
                <a:ea typeface="Akatab" panose="020B0604020202020204" charset="0"/>
                <a:cs typeface="Akatab" panose="020B0604020202020204" charset="0"/>
              </a:rPr>
              <a:t>.</a:t>
            </a:r>
            <a:r>
              <a:rPr lang="id-ID" sz="2000" dirty="0" smtClean="0">
                <a:latin typeface="Akatab" panose="020B0604020202020204" charset="0"/>
                <a:ea typeface="Akatab" panose="020B0604020202020204" charset="0"/>
                <a:cs typeface="Akatab" panose="020B0604020202020204" charset="0"/>
              </a:rPr>
              <a:t>.. Dengan </a:t>
            </a:r>
            <a:r>
              <a:rPr lang="id-ID" sz="2000" dirty="0">
                <a:latin typeface="Akatab" panose="020B0604020202020204" charset="0"/>
                <a:ea typeface="Akatab" panose="020B0604020202020204" charset="0"/>
                <a:cs typeface="Akatab" panose="020B0604020202020204" charset="0"/>
              </a:rPr>
              <a:t>kata </a:t>
            </a:r>
            <a:r>
              <a:rPr lang="id-ID" sz="2000" dirty="0" smtClean="0">
                <a:latin typeface="Akatab" panose="020B0604020202020204" charset="0"/>
                <a:ea typeface="Akatab" panose="020B0604020202020204" charset="0"/>
                <a:cs typeface="Akatab" panose="020B0604020202020204" charset="0"/>
              </a:rPr>
              <a:t>lain ... </a:t>
            </a:r>
          </a:p>
          <a:p>
            <a:pPr marL="0" indent="0">
              <a:buNone/>
            </a:pPr>
            <a:r>
              <a:rPr lang="id-ID" sz="2000" dirty="0">
                <a:latin typeface="Akatab" panose="020B0604020202020204" charset="0"/>
                <a:ea typeface="Akatab" panose="020B0604020202020204" charset="0"/>
                <a:cs typeface="Akatab" panose="020B0604020202020204" charset="0"/>
              </a:rPr>
              <a:t>M</a:t>
            </a:r>
            <a:r>
              <a:rPr lang="id-ID" sz="2000" dirty="0" smtClean="0">
                <a:latin typeface="Akatab" panose="020B0604020202020204" charset="0"/>
                <a:ea typeface="Akatab" panose="020B0604020202020204" charset="0"/>
                <a:cs typeface="Akatab" panose="020B0604020202020204" charset="0"/>
              </a:rPr>
              <a:t>ampu </a:t>
            </a:r>
            <a:r>
              <a:rPr lang="id-ID" sz="2000" dirty="0">
                <a:latin typeface="Akatab" panose="020B0604020202020204" charset="0"/>
                <a:ea typeface="Akatab" panose="020B0604020202020204" charset="0"/>
                <a:cs typeface="Akatab" panose="020B0604020202020204" charset="0"/>
              </a:rPr>
              <a:t>berfungsi secara independen serta menyelesaikan tugas sehari2 </a:t>
            </a:r>
            <a:r>
              <a:rPr lang="id-ID" sz="2000" dirty="0" smtClean="0">
                <a:latin typeface="Akatab" panose="020B0604020202020204" charset="0"/>
                <a:ea typeface="Akatab" panose="020B0604020202020204" charset="0"/>
                <a:cs typeface="Akatab" panose="020B0604020202020204" charset="0"/>
              </a:rPr>
              <a:t>dirumah or ditempat </a:t>
            </a:r>
            <a:r>
              <a:rPr lang="id-ID" sz="2000" dirty="0">
                <a:latin typeface="Akatab" panose="020B0604020202020204" charset="0"/>
                <a:ea typeface="Akatab" panose="020B0604020202020204" charset="0"/>
                <a:cs typeface="Akatab" panose="020B0604020202020204" charset="0"/>
              </a:rPr>
              <a:t>kerja namun butuh upaya ekstra dlm menyelesaikan tugas yg biasanya dilakukan dgn mudah atau bisa dgn cara dikompensasi.</a:t>
            </a:r>
            <a:endParaRPr lang="en-US" sz="2000" dirty="0">
              <a:latin typeface="Akatab" panose="020B0604020202020204" charset="0"/>
              <a:ea typeface="Akatab" panose="020B0604020202020204" charset="0"/>
              <a:cs typeface="Akatab" panose="020B0604020202020204" charset="0"/>
            </a:endParaRPr>
          </a:p>
          <a:p>
            <a:pPr marL="0" lvl="0" indent="0" algn="l" rtl="0">
              <a:spcBef>
                <a:spcPts val="0"/>
              </a:spcBef>
              <a:spcAft>
                <a:spcPts val="0"/>
              </a:spcAft>
              <a:buNone/>
            </a:pPr>
            <a:endParaRPr dirty="0"/>
          </a:p>
        </p:txBody>
      </p:sp>
      <p:grpSp>
        <p:nvGrpSpPr>
          <p:cNvPr id="580" name="Google Shape;580;p63"/>
          <p:cNvGrpSpPr/>
          <p:nvPr/>
        </p:nvGrpSpPr>
        <p:grpSpPr>
          <a:xfrm>
            <a:off x="5627725" y="1063350"/>
            <a:ext cx="1868400" cy="3321600"/>
            <a:chOff x="5627725" y="910950"/>
            <a:chExt cx="1868400" cy="3321600"/>
          </a:xfrm>
        </p:grpSpPr>
        <p:sp>
          <p:nvSpPr>
            <p:cNvPr id="581" name="Google Shape;581;p63"/>
            <p:cNvSpPr/>
            <p:nvPr/>
          </p:nvSpPr>
          <p:spPr>
            <a:xfrm rot="5400000">
              <a:off x="4901125" y="1637550"/>
              <a:ext cx="3321600" cy="1868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63"/>
            <p:cNvSpPr/>
            <p:nvPr/>
          </p:nvSpPr>
          <p:spPr>
            <a:xfrm rot="5400000">
              <a:off x="6516925" y="3675550"/>
              <a:ext cx="90000" cy="654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63"/>
            <p:cNvSpPr/>
            <p:nvPr/>
          </p:nvSpPr>
          <p:spPr>
            <a:xfrm>
              <a:off x="6492775" y="1061000"/>
              <a:ext cx="138300" cy="1383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1816" y="361741"/>
            <a:ext cx="3599235" cy="4471516"/>
          </a:xfrm>
          <a:prstGeom prst="rect">
            <a:avLst/>
          </a:prstGeom>
          <a:ln>
            <a:noFill/>
          </a:ln>
          <a:effectLst>
            <a:softEdge rad="112500"/>
          </a:effectLst>
        </p:spPr>
      </p:pic>
    </p:spTree>
    <p:extLst>
      <p:ext uri="{BB962C8B-B14F-4D97-AF65-F5344CB8AC3E}">
        <p14:creationId xmlns:p14="http://schemas.microsoft.com/office/powerpoint/2010/main" val="2116721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graphicFrame>
        <p:nvGraphicFramePr>
          <p:cNvPr id="12" name="Content Placeholder 3"/>
          <p:cNvGraphicFramePr>
            <a:graphicFrameLocks/>
          </p:cNvGraphicFramePr>
          <p:nvPr>
            <p:extLst>
              <p:ext uri="{D42A27DB-BD31-4B8C-83A1-F6EECF244321}">
                <p14:modId xmlns:p14="http://schemas.microsoft.com/office/powerpoint/2010/main" val="647775015"/>
              </p:ext>
            </p:extLst>
          </p:nvPr>
        </p:nvGraphicFramePr>
        <p:xfrm>
          <a:off x="622724" y="852054"/>
          <a:ext cx="7814696" cy="3647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1984664" y="263131"/>
            <a:ext cx="5143500" cy="369332"/>
          </a:xfrm>
          <a:prstGeom prst="rect">
            <a:avLst/>
          </a:prstGeom>
        </p:spPr>
        <p:txBody>
          <a:bodyPr wrap="square">
            <a:spAutoFit/>
          </a:bodyPr>
          <a:lstStyle/>
          <a:p>
            <a:pPr algn="ctr"/>
            <a:r>
              <a:rPr lang="id-ID" sz="1800" b="1" kern="1200" dirty="0">
                <a:solidFill>
                  <a:schemeClr val="tx1"/>
                </a:solidFill>
                <a:latin typeface="Average Sans" panose="020B0604020202020204" charset="0"/>
              </a:rPr>
              <a:t>SUB TIPE Gg NEUROKOGNITIF BERAT &amp; RINGAN</a:t>
            </a:r>
            <a:endParaRPr lang="en-US" sz="1800" b="1" dirty="0">
              <a:solidFill>
                <a:schemeClr val="tx1"/>
              </a:solidFill>
              <a:latin typeface="Average Sans" panose="020B0604020202020204" charset="0"/>
            </a:endParaRPr>
          </a:p>
        </p:txBody>
      </p:sp>
    </p:spTree>
    <p:extLst>
      <p:ext uri="{BB962C8B-B14F-4D97-AF65-F5344CB8AC3E}">
        <p14:creationId xmlns:p14="http://schemas.microsoft.com/office/powerpoint/2010/main" val="39059326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3"/>
          <p:cNvSpPr/>
          <p:nvPr/>
        </p:nvSpPr>
        <p:spPr>
          <a:xfrm>
            <a:off x="6164825" y="18650"/>
            <a:ext cx="2979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4" name="Google Shape;324;p43"/>
          <p:cNvCxnSpPr/>
          <p:nvPr/>
        </p:nvCxnSpPr>
        <p:spPr>
          <a:xfrm>
            <a:off x="8786713" y="195150"/>
            <a:ext cx="0" cy="4753200"/>
          </a:xfrm>
          <a:prstGeom prst="straightConnector1">
            <a:avLst/>
          </a:prstGeom>
          <a:noFill/>
          <a:ln w="9525" cap="flat" cmpd="sng">
            <a:solidFill>
              <a:schemeClr val="lt1"/>
            </a:solidFill>
            <a:prstDash val="solid"/>
            <a:round/>
            <a:headEnd type="none" w="med" len="med"/>
            <a:tailEnd type="none" w="med" len="med"/>
          </a:ln>
        </p:spPr>
      </p:cxnSp>
      <p:sp>
        <p:nvSpPr>
          <p:cNvPr id="4" name="Subtitle 3"/>
          <p:cNvSpPr>
            <a:spLocks noGrp="1"/>
          </p:cNvSpPr>
          <p:nvPr>
            <p:ph type="subTitle" idx="1"/>
          </p:nvPr>
        </p:nvSpPr>
        <p:spPr>
          <a:xfrm>
            <a:off x="578907" y="383725"/>
            <a:ext cx="3485733" cy="4413350"/>
          </a:xfrm>
        </p:spPr>
        <p:txBody>
          <a:bodyPr/>
          <a:lstStyle/>
          <a:p>
            <a:pPr marL="0" lvl="0" indent="0" algn="l"/>
            <a:r>
              <a:rPr lang="id-ID" sz="2000" b="1" dirty="0">
                <a:latin typeface="Akatab" panose="020B0604020202020204" charset="0"/>
                <a:ea typeface="Akatab" panose="020B0604020202020204" charset="0"/>
                <a:cs typeface="Akatab" panose="020B0604020202020204" charset="0"/>
              </a:rPr>
              <a:t>Alzheimer’s disease</a:t>
            </a:r>
            <a:endParaRPr lang="en-US" sz="2000" dirty="0">
              <a:latin typeface="Akatab" panose="020B0604020202020204" charset="0"/>
              <a:ea typeface="Akatab" panose="020B0604020202020204" charset="0"/>
              <a:cs typeface="Akatab" panose="020B0604020202020204" charset="0"/>
            </a:endParaRPr>
          </a:p>
          <a:p>
            <a:pPr marL="0" indent="0" algn="l"/>
            <a:r>
              <a:rPr lang="en-US" sz="2000" dirty="0" err="1">
                <a:latin typeface="Akatab" panose="020B0604020202020204" charset="0"/>
                <a:ea typeface="Akatab" panose="020B0604020202020204" charset="0"/>
                <a:cs typeface="Akatab" panose="020B0604020202020204" charset="0"/>
              </a:rPr>
              <a:t>Penyakit</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otak</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degeneratif</a:t>
            </a:r>
            <a:r>
              <a:rPr lang="en-US" sz="2000" dirty="0">
                <a:latin typeface="Akatab" panose="020B0604020202020204" charset="0"/>
                <a:ea typeface="Akatab" panose="020B0604020202020204" charset="0"/>
                <a:cs typeface="Akatab" panose="020B0604020202020204" charset="0"/>
              </a:rPr>
              <a:t> </a:t>
            </a:r>
            <a:r>
              <a:rPr lang="id-ID"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yg</a:t>
            </a:r>
            <a:r>
              <a:rPr lang="en-US" sz="2000" dirty="0" smtClean="0">
                <a:latin typeface="Akatab" panose="020B0604020202020204" charset="0"/>
                <a:ea typeface="Akatab" panose="020B0604020202020204" charset="0"/>
                <a:cs typeface="Akatab" panose="020B0604020202020204" charset="0"/>
              </a:rPr>
              <a:t> m</a:t>
            </a:r>
            <a:r>
              <a:rPr lang="id-ID" sz="2000" dirty="0" smtClean="0">
                <a:latin typeface="Akatab" panose="020B0604020202020204" charset="0"/>
                <a:ea typeface="Akatab" panose="020B0604020202020204" charset="0"/>
                <a:cs typeface="Akatab" panose="020B0604020202020204" charset="0"/>
              </a:rPr>
              <a:t>e</a:t>
            </a:r>
            <a:r>
              <a:rPr lang="en-US" sz="2000" dirty="0" smtClean="0">
                <a:latin typeface="Akatab" panose="020B0604020202020204" charset="0"/>
                <a:ea typeface="Akatab" panose="020B0604020202020204" charset="0"/>
                <a:cs typeface="Akatab" panose="020B0604020202020204" charset="0"/>
              </a:rPr>
              <a:t>n</a:t>
            </a:r>
            <a:r>
              <a:rPr lang="id-ID" sz="2000" dirty="0" smtClean="0">
                <a:latin typeface="Akatab" panose="020B0604020202020204" charset="0"/>
                <a:ea typeface="Akatab" panose="020B0604020202020204" charset="0"/>
                <a:cs typeface="Akatab" panose="020B0604020202020204" charset="0"/>
              </a:rPr>
              <a:t>im</a:t>
            </a:r>
            <a:r>
              <a:rPr lang="en-US" sz="2000" dirty="0" smtClean="0">
                <a:latin typeface="Akatab" panose="020B0604020202020204" charset="0"/>
                <a:ea typeface="Akatab" panose="020B0604020202020204" charset="0"/>
                <a:cs typeface="Akatab" panose="020B0604020202020204" charset="0"/>
              </a:rPr>
              <a:t>b</a:t>
            </a:r>
            <a:r>
              <a:rPr lang="id-ID" sz="2000" dirty="0" smtClean="0">
                <a:latin typeface="Akatab" panose="020B0604020202020204" charset="0"/>
                <a:ea typeface="Akatab" panose="020B0604020202020204" charset="0"/>
                <a:cs typeface="Akatab" panose="020B0604020202020204" charset="0"/>
              </a:rPr>
              <a:t>u</a:t>
            </a:r>
            <a:r>
              <a:rPr lang="en-US" sz="2000" dirty="0" err="1" smtClean="0">
                <a:latin typeface="Akatab" panose="020B0604020202020204" charset="0"/>
                <a:ea typeface="Akatab" panose="020B0604020202020204" charset="0"/>
                <a:cs typeface="Akatab" panose="020B0604020202020204" charset="0"/>
              </a:rPr>
              <a:t>lk</a:t>
            </a:r>
            <a:r>
              <a:rPr lang="id-ID" sz="2000" dirty="0" smtClean="0">
                <a:latin typeface="Akatab" panose="020B0604020202020204" charset="0"/>
                <a:ea typeface="Akatab" panose="020B0604020202020204" charset="0"/>
                <a:cs typeface="Akatab" panose="020B0604020202020204" charset="0"/>
              </a:rPr>
              <a:t>an</a:t>
            </a:r>
            <a:r>
              <a:rPr lang="en-US" sz="2000" dirty="0" smtClean="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hendaya</a:t>
            </a:r>
            <a:r>
              <a:rPr lang="en-US" sz="2000" dirty="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kog</a:t>
            </a:r>
            <a:r>
              <a:rPr lang="id-ID" sz="2000" dirty="0" smtClean="0">
                <a:latin typeface="Akatab" panose="020B0604020202020204" charset="0"/>
                <a:ea typeface="Akatab" panose="020B0604020202020204" charset="0"/>
                <a:cs typeface="Akatab" panose="020B0604020202020204" charset="0"/>
              </a:rPr>
              <a:t>nitif</a:t>
            </a:r>
            <a:r>
              <a:rPr lang="en-US" sz="2000" dirty="0" smtClean="0">
                <a:latin typeface="Akatab" panose="020B0604020202020204" charset="0"/>
                <a:ea typeface="Akatab" panose="020B0604020202020204" charset="0"/>
                <a:cs typeface="Akatab" panose="020B0604020202020204" charset="0"/>
              </a:rPr>
              <a:t> </a:t>
            </a:r>
            <a:r>
              <a:rPr lang="en-US" sz="2000" dirty="0">
                <a:latin typeface="Akatab" panose="020B0604020202020204" charset="0"/>
                <a:ea typeface="Akatab" panose="020B0604020202020204" charset="0"/>
                <a:cs typeface="Akatab" panose="020B0604020202020204" charset="0"/>
              </a:rPr>
              <a:t>&amp; </a:t>
            </a:r>
            <a:r>
              <a:rPr lang="en-US" sz="2000" dirty="0" err="1">
                <a:latin typeface="Akatab" panose="020B0604020202020204" charset="0"/>
                <a:ea typeface="Akatab" panose="020B0604020202020204" charset="0"/>
                <a:cs typeface="Akatab" panose="020B0604020202020204" charset="0"/>
              </a:rPr>
              <a:t>muncul</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scr</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berangsur</a:t>
            </a:r>
            <a:r>
              <a:rPr lang="id-ID" sz="2000" dirty="0">
                <a:latin typeface="Akatab" panose="020B0604020202020204" charset="0"/>
                <a:ea typeface="Akatab" panose="020B0604020202020204" charset="0"/>
                <a:cs typeface="Akatab" panose="020B0604020202020204" charset="0"/>
              </a:rPr>
              <a:t>2 </a:t>
            </a:r>
            <a:r>
              <a:rPr lang="en-US" sz="2000" dirty="0">
                <a:latin typeface="Akatab" panose="020B0604020202020204" charset="0"/>
                <a:ea typeface="Akatab" panose="020B0604020202020204" charset="0"/>
                <a:cs typeface="Akatab" panose="020B0604020202020204" charset="0"/>
              </a:rPr>
              <a:t>(</a:t>
            </a:r>
            <a:r>
              <a:rPr lang="en-US" sz="2000" dirty="0" err="1">
                <a:latin typeface="Akatab" panose="020B0604020202020204" charset="0"/>
                <a:ea typeface="Akatab" panose="020B0604020202020204" charset="0"/>
                <a:cs typeface="Akatab" panose="020B0604020202020204" charset="0"/>
              </a:rPr>
              <a:t>progresif</a:t>
            </a:r>
            <a:r>
              <a:rPr lang="en-US" sz="2000" dirty="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dlm</a:t>
            </a:r>
            <a:r>
              <a:rPr lang="id-ID" sz="2000" dirty="0" smtClean="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 </a:t>
            </a:r>
            <a:r>
              <a:rPr lang="en-US" sz="2000" dirty="0">
                <a:latin typeface="Akatab" panose="020B0604020202020204" charset="0"/>
                <a:ea typeface="Akatab" panose="020B0604020202020204" charset="0"/>
                <a:cs typeface="Akatab" panose="020B0604020202020204" charset="0"/>
              </a:rPr>
              <a:t>10 </a:t>
            </a:r>
            <a:r>
              <a:rPr lang="en-US" sz="2000" dirty="0" err="1">
                <a:latin typeface="Akatab" panose="020B0604020202020204" charset="0"/>
                <a:ea typeface="Akatab" panose="020B0604020202020204" charset="0"/>
                <a:cs typeface="Akatab" panose="020B0604020202020204" charset="0"/>
              </a:rPr>
              <a:t>tahun</a:t>
            </a:r>
            <a:r>
              <a:rPr lang="id-ID" sz="2000" dirty="0">
                <a:latin typeface="Akatab" panose="020B0604020202020204" charset="0"/>
                <a:ea typeface="Akatab" panose="020B0604020202020204" charset="0"/>
                <a:cs typeface="Akatab" panose="020B0604020202020204" charset="0"/>
              </a:rPr>
              <a:t>)</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serta</a:t>
            </a:r>
            <a:r>
              <a:rPr lang="en-US" sz="2000" dirty="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t</a:t>
            </a:r>
            <a:r>
              <a:rPr lang="id-ID" sz="2000" dirty="0" smtClean="0">
                <a:latin typeface="Akatab" panose="020B0604020202020204" charset="0"/>
                <a:ea typeface="Akatab" panose="020B0604020202020204" charset="0"/>
                <a:cs typeface="Akatab" panose="020B0604020202020204" charset="0"/>
              </a:rPr>
              <a:t>i</a:t>
            </a:r>
            <a:r>
              <a:rPr lang="en-US" sz="2000" dirty="0" smtClean="0">
                <a:latin typeface="Akatab" panose="020B0604020202020204" charset="0"/>
                <a:ea typeface="Akatab" panose="020B0604020202020204" charset="0"/>
                <a:cs typeface="Akatab" panose="020B0604020202020204" charset="0"/>
              </a:rPr>
              <a:t>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k 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p</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t </a:t>
            </a:r>
            <a:r>
              <a:rPr lang="en-US" sz="2000" dirty="0" err="1">
                <a:latin typeface="Akatab" panose="020B0604020202020204" charset="0"/>
                <a:ea typeface="Akatab" panose="020B0604020202020204" charset="0"/>
                <a:cs typeface="Akatab" panose="020B0604020202020204" charset="0"/>
              </a:rPr>
              <a:t>diperbaiki</a:t>
            </a:r>
            <a:r>
              <a:rPr lang="en-US" sz="2000" dirty="0">
                <a:latin typeface="Akatab" panose="020B0604020202020204" charset="0"/>
                <a:ea typeface="Akatab" panose="020B0604020202020204" charset="0"/>
                <a:cs typeface="Akatab" panose="020B0604020202020204" charset="0"/>
              </a:rPr>
              <a:t>. </a:t>
            </a:r>
            <a:endParaRPr lang="id-ID" sz="2000" dirty="0">
              <a:latin typeface="Akatab" panose="020B0604020202020204" charset="0"/>
              <a:ea typeface="Akatab" panose="020B0604020202020204" charset="0"/>
              <a:cs typeface="Akatab" panose="020B0604020202020204" charset="0"/>
            </a:endParaRPr>
          </a:p>
          <a:p>
            <a:pPr marL="0" indent="0" algn="l"/>
            <a:r>
              <a:rPr lang="en-US" sz="2000" dirty="0" err="1">
                <a:latin typeface="Akatab" panose="020B0604020202020204" charset="0"/>
                <a:ea typeface="Akatab" panose="020B0604020202020204" charset="0"/>
                <a:cs typeface="Akatab" panose="020B0604020202020204" charset="0"/>
              </a:rPr>
              <a:t>Gejala</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awal</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sulit</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konsentrasi</a:t>
            </a:r>
            <a:r>
              <a:rPr lang="en-US" sz="2000" dirty="0">
                <a:latin typeface="Akatab" panose="020B0604020202020204" charset="0"/>
                <a:ea typeface="Akatab" panose="020B0604020202020204" charset="0"/>
                <a:cs typeface="Akatab" panose="020B0604020202020204" charset="0"/>
              </a:rPr>
              <a:t> &amp; </a:t>
            </a:r>
            <a:r>
              <a:rPr lang="en-US" sz="2000" dirty="0" err="1">
                <a:latin typeface="Akatab" panose="020B0604020202020204" charset="0"/>
                <a:ea typeface="Akatab" panose="020B0604020202020204" charset="0"/>
                <a:cs typeface="Akatab" panose="020B0604020202020204" charset="0"/>
              </a:rPr>
              <a:t>mengingat</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materi</a:t>
            </a:r>
            <a:r>
              <a:rPr lang="id-ID" sz="2000" dirty="0">
                <a:latin typeface="Akatab" panose="020B0604020202020204" charset="0"/>
                <a:ea typeface="Akatab" panose="020B0604020202020204" charset="0"/>
                <a:cs typeface="Akatab" panose="020B0604020202020204" charset="0"/>
              </a:rPr>
              <a:t>2</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yg</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baru</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dipelajari</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pikiran</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seolah</a:t>
            </a:r>
            <a:r>
              <a:rPr lang="id-ID" sz="2000" dirty="0">
                <a:latin typeface="Akatab" panose="020B0604020202020204" charset="0"/>
                <a:ea typeface="Akatab" panose="020B0604020202020204" charset="0"/>
                <a:cs typeface="Akatab" panose="020B0604020202020204" charset="0"/>
              </a:rPr>
              <a:t>2</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terlihat</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kosong</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serta</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mudah</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tersinggung</a:t>
            </a:r>
            <a:r>
              <a:rPr lang="id-ID" sz="2000" dirty="0">
                <a:latin typeface="Akatab" panose="020B0604020202020204" charset="0"/>
                <a:ea typeface="Akatab" panose="020B0604020202020204" charset="0"/>
                <a:cs typeface="Akatab" panose="020B0604020202020204" charset="0"/>
              </a:rPr>
              <a:t>. </a:t>
            </a:r>
            <a:endParaRPr lang="en-US" sz="2000" dirty="0">
              <a:latin typeface="Akatab" panose="020B0604020202020204" charset="0"/>
              <a:ea typeface="Akatab" panose="020B0604020202020204" charset="0"/>
              <a:cs typeface="Akatab" panose="020B0604020202020204" charset="0"/>
            </a:endParaRPr>
          </a:p>
        </p:txBody>
      </p:sp>
      <p:sp>
        <p:nvSpPr>
          <p:cNvPr id="7" name="Picture Placeholder 6"/>
          <p:cNvSpPr>
            <a:spLocks noGrp="1"/>
          </p:cNvSpPr>
          <p:nvPr>
            <p:ph type="pic" idx="3"/>
          </p:nvPr>
        </p:nvSpPr>
        <p:spPr/>
      </p:sp>
      <p:pic>
        <p:nvPicPr>
          <p:cNvPr id="18"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640" y="239500"/>
            <a:ext cx="4680509" cy="4708850"/>
          </a:xfrm>
          <a:prstGeom prst="rect">
            <a:avLst/>
          </a:prstGeom>
          <a:noFill/>
          <a:ln>
            <a:noFill/>
          </a:ln>
          <a:effectLst>
            <a:softEdge rad="112500"/>
          </a:effectLst>
        </p:spPr>
      </p:pic>
    </p:spTree>
    <p:extLst>
      <p:ext uri="{BB962C8B-B14F-4D97-AF65-F5344CB8AC3E}">
        <p14:creationId xmlns:p14="http://schemas.microsoft.com/office/powerpoint/2010/main" val="4096316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3"/>
          <p:cNvSpPr/>
          <p:nvPr/>
        </p:nvSpPr>
        <p:spPr>
          <a:xfrm>
            <a:off x="6164825" y="18650"/>
            <a:ext cx="2979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4" name="Google Shape;324;p43"/>
          <p:cNvCxnSpPr/>
          <p:nvPr/>
        </p:nvCxnSpPr>
        <p:spPr>
          <a:xfrm>
            <a:off x="8786713" y="195150"/>
            <a:ext cx="0" cy="4753200"/>
          </a:xfrm>
          <a:prstGeom prst="straightConnector1">
            <a:avLst/>
          </a:prstGeom>
          <a:noFill/>
          <a:ln w="9525" cap="flat" cmpd="sng">
            <a:solidFill>
              <a:schemeClr val="lt1"/>
            </a:solidFill>
            <a:prstDash val="solid"/>
            <a:round/>
            <a:headEnd type="none" w="med" len="med"/>
            <a:tailEnd type="none" w="med" len="med"/>
          </a:ln>
        </p:spPr>
      </p:cxnSp>
      <p:sp>
        <p:nvSpPr>
          <p:cNvPr id="4" name="Subtitle 3"/>
          <p:cNvSpPr>
            <a:spLocks noGrp="1"/>
          </p:cNvSpPr>
          <p:nvPr>
            <p:ph type="subTitle" idx="1"/>
          </p:nvPr>
        </p:nvSpPr>
        <p:spPr>
          <a:xfrm>
            <a:off x="683581" y="1078304"/>
            <a:ext cx="3014075" cy="3024192"/>
          </a:xfrm>
        </p:spPr>
        <p:txBody>
          <a:bodyPr/>
          <a:lstStyle/>
          <a:p>
            <a:pPr marL="0" lvl="0" indent="0" algn="l"/>
            <a:r>
              <a:rPr lang="en-US" sz="2000" dirty="0" err="1" smtClean="0">
                <a:latin typeface="Akatab" panose="020B0604020202020204" charset="0"/>
                <a:ea typeface="Akatab" panose="020B0604020202020204" charset="0"/>
                <a:cs typeface="Akatab" panose="020B0604020202020204" charset="0"/>
              </a:rPr>
              <a:t>Seiring</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berkemb</a:t>
            </a:r>
            <a:r>
              <a:rPr lang="id-ID" sz="2000" dirty="0" smtClean="0">
                <a:latin typeface="Akatab" panose="020B0604020202020204" charset="0"/>
                <a:ea typeface="Akatab" panose="020B0604020202020204" charset="0"/>
                <a:cs typeface="Akatab" panose="020B0604020202020204" charset="0"/>
              </a:rPr>
              <a:t>angnya</a:t>
            </a:r>
            <a:r>
              <a:rPr lang="en-US" sz="2000" dirty="0" smtClean="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penyakit</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suka</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menyalahkan</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orla</a:t>
            </a:r>
            <a:r>
              <a:rPr lang="en-US" sz="2000" dirty="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p</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t </a:t>
            </a:r>
            <a:r>
              <a:rPr lang="en-US" sz="2000" dirty="0" err="1">
                <a:latin typeface="Akatab" panose="020B0604020202020204" charset="0"/>
                <a:ea typeface="Akatab" panose="020B0604020202020204" charset="0"/>
                <a:cs typeface="Akatab" panose="020B0604020202020204" charset="0"/>
              </a:rPr>
              <a:t>mengalami</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delusi</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disorientasi</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memori</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trus</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mundur</a:t>
            </a:r>
            <a:r>
              <a:rPr lang="en-US" sz="2000" dirty="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y</a:t>
            </a:r>
            <a:r>
              <a:rPr lang="id-ID" sz="2000" dirty="0" smtClean="0">
                <a:latin typeface="Akatab" panose="020B0604020202020204" charset="0"/>
                <a:ea typeface="Akatab" panose="020B0604020202020204" charset="0"/>
                <a:cs typeface="Akatab" panose="020B0604020202020204" charset="0"/>
              </a:rPr>
              <a:t>an</a:t>
            </a:r>
            <a:r>
              <a:rPr lang="en-US" sz="2000" dirty="0" smtClean="0">
                <a:latin typeface="Akatab" panose="020B0604020202020204" charset="0"/>
                <a:ea typeface="Akatab" panose="020B0604020202020204" charset="0"/>
                <a:cs typeface="Akatab" panose="020B0604020202020204" charset="0"/>
              </a:rPr>
              <a:t>g</a:t>
            </a:r>
            <a:r>
              <a:rPr lang="id-ID" sz="2000" dirty="0" smtClean="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m</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n</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ini</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juga</a:t>
            </a:r>
            <a:r>
              <a:rPr lang="en-US" sz="2000" dirty="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t</a:t>
            </a:r>
            <a:r>
              <a:rPr lang="id-ID" sz="2000" dirty="0" smtClean="0">
                <a:latin typeface="Akatab" panose="020B0604020202020204" charset="0"/>
                <a:ea typeface="Akatab" panose="020B0604020202020204" charset="0"/>
                <a:cs typeface="Akatab" panose="020B0604020202020204" charset="0"/>
              </a:rPr>
              <a:t>i</a:t>
            </a:r>
            <a:r>
              <a:rPr lang="en-US" sz="2000" dirty="0" smtClean="0">
                <a:latin typeface="Akatab" panose="020B0604020202020204" charset="0"/>
                <a:ea typeface="Akatab" panose="020B0604020202020204" charset="0"/>
                <a:cs typeface="Akatab" panose="020B0604020202020204" charset="0"/>
              </a:rPr>
              <a:t>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k 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p</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t </a:t>
            </a:r>
            <a:r>
              <a:rPr lang="en-US" sz="2000" dirty="0" err="1">
                <a:latin typeface="Akatab" panose="020B0604020202020204" charset="0"/>
                <a:ea typeface="Akatab" panose="020B0604020202020204" charset="0"/>
                <a:cs typeface="Akatab" panose="020B0604020202020204" charset="0"/>
              </a:rPr>
              <a:t>diperbaiki</a:t>
            </a:r>
            <a:r>
              <a:rPr lang="id-ID" sz="2000" dirty="0">
                <a:latin typeface="Akatab" panose="020B0604020202020204" charset="0"/>
                <a:ea typeface="Akatab" panose="020B0604020202020204" charset="0"/>
                <a:cs typeface="Akatab" panose="020B0604020202020204" charset="0"/>
              </a:rPr>
              <a:t>.</a:t>
            </a:r>
            <a:endParaRPr lang="en-US" sz="2000" dirty="0">
              <a:latin typeface="Akatab" panose="020B0604020202020204" charset="0"/>
              <a:ea typeface="Akatab" panose="020B0604020202020204" charset="0"/>
              <a:cs typeface="Akatab" panose="020B0604020202020204" charset="0"/>
            </a:endParaRPr>
          </a:p>
        </p:txBody>
      </p:sp>
      <p:sp>
        <p:nvSpPr>
          <p:cNvPr id="3" name="Picture Placeholder 2"/>
          <p:cNvSpPr>
            <a:spLocks noGrp="1"/>
          </p:cNvSpPr>
          <p:nvPr>
            <p:ph type="pic" idx="3"/>
          </p:nvPr>
        </p:nvSpPr>
        <p:spPr/>
      </p:sp>
      <p:pic>
        <p:nvPicPr>
          <p:cNvPr id="9"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2682" y="195150"/>
            <a:ext cx="4994031" cy="4753200"/>
          </a:xfrm>
          <a:prstGeom prst="rect">
            <a:avLst/>
          </a:prstGeom>
          <a:noFill/>
          <a:ln w="9525" cap="flat" cmpd="sng">
            <a:noFill/>
            <a:prstDash val="solid"/>
            <a:round/>
            <a:headEnd type="none" w="sm" len="sm"/>
            <a:tailEnd type="none" w="sm" len="sm"/>
          </a:ln>
          <a:effectLst>
            <a:softEdge rad="112500"/>
          </a:effectLst>
        </p:spPr>
      </p:pic>
    </p:spTree>
    <p:extLst>
      <p:ext uri="{BB962C8B-B14F-4D97-AF65-F5344CB8AC3E}">
        <p14:creationId xmlns:p14="http://schemas.microsoft.com/office/powerpoint/2010/main" val="1553234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1"/>
          <p:cNvSpPr/>
          <p:nvPr/>
        </p:nvSpPr>
        <p:spPr>
          <a:xfrm flipH="1">
            <a:off x="120" y="18650"/>
            <a:ext cx="2166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6" name="Google Shape;296;p41"/>
          <p:cNvCxnSpPr/>
          <p:nvPr/>
        </p:nvCxnSpPr>
        <p:spPr>
          <a:xfrm>
            <a:off x="357300" y="195150"/>
            <a:ext cx="0" cy="4753200"/>
          </a:xfrm>
          <a:prstGeom prst="straightConnector1">
            <a:avLst/>
          </a:prstGeom>
          <a:noFill/>
          <a:ln w="9525" cap="flat" cmpd="sng">
            <a:solidFill>
              <a:schemeClr val="lt1"/>
            </a:solidFill>
            <a:prstDash val="solid"/>
            <a:round/>
            <a:headEnd type="none" w="med" len="med"/>
            <a:tailEnd type="none" w="med" len="med"/>
          </a:ln>
        </p:spPr>
      </p:cxnSp>
      <p:sp>
        <p:nvSpPr>
          <p:cNvPr id="305" name="Google Shape;305;p41"/>
          <p:cNvSpPr txBox="1">
            <a:spLocks noGrp="1"/>
          </p:cNvSpPr>
          <p:nvPr>
            <p:ph type="subTitle" idx="7"/>
          </p:nvPr>
        </p:nvSpPr>
        <p:spPr>
          <a:xfrm>
            <a:off x="4662435" y="665207"/>
            <a:ext cx="3838470" cy="3999244"/>
          </a:xfrm>
          <a:prstGeom prst="rect">
            <a:avLst/>
          </a:prstGeom>
        </p:spPr>
        <p:txBody>
          <a:bodyPr spcFirstLastPara="1" wrap="square" lIns="91425" tIns="91425" rIns="91425" bIns="91425" anchor="t" anchorCtr="0">
            <a:noAutofit/>
          </a:bodyPr>
          <a:lstStyle/>
          <a:p>
            <a:pPr marL="0" lvl="0" indent="0" algn="r"/>
            <a:r>
              <a:rPr lang="id-ID" sz="1600" dirty="0" smtClean="0">
                <a:latin typeface="Akatab" panose="020B0604020202020204" charset="0"/>
                <a:ea typeface="Akatab" panose="020B0604020202020204" charset="0"/>
                <a:cs typeface="Akatab" panose="020B0604020202020204" charset="0"/>
              </a:rPr>
              <a:t>Demensia </a:t>
            </a:r>
            <a:r>
              <a:rPr lang="id-ID" sz="1600" dirty="0">
                <a:latin typeface="Akatab" panose="020B0604020202020204" charset="0"/>
                <a:ea typeface="Akatab" panose="020B0604020202020204" charset="0"/>
                <a:cs typeface="Akatab" panose="020B0604020202020204" charset="0"/>
              </a:rPr>
              <a:t>Frontal Temporal </a:t>
            </a:r>
          </a:p>
          <a:p>
            <a:pPr marL="0" lvl="0" indent="0" algn="r"/>
            <a:r>
              <a:rPr lang="id-ID" sz="1600" b="1" dirty="0">
                <a:latin typeface="Akatab" panose="020B0604020202020204" charset="0"/>
                <a:ea typeface="Akatab" panose="020B0604020202020204" charset="0"/>
                <a:cs typeface="Akatab" panose="020B0604020202020204" charset="0"/>
              </a:rPr>
              <a:t>...</a:t>
            </a:r>
            <a:r>
              <a:rPr lang="id-ID" sz="1600" dirty="0">
                <a:solidFill>
                  <a:srgbClr val="FF0000"/>
                </a:solidFill>
                <a:latin typeface="Akatab" panose="020B0604020202020204" charset="0"/>
                <a:ea typeface="Akatab" panose="020B0604020202020204" charset="0"/>
                <a:cs typeface="Akatab" panose="020B0604020202020204" charset="0"/>
              </a:rPr>
              <a:t>pick disease</a:t>
            </a:r>
            <a:r>
              <a:rPr lang="id-ID" sz="1600" dirty="0">
                <a:latin typeface="Akatab" panose="020B0604020202020204" charset="0"/>
                <a:ea typeface="Akatab" panose="020B0604020202020204" charset="0"/>
                <a:cs typeface="Akatab" panose="020B0604020202020204" charset="0"/>
              </a:rPr>
              <a:t>...</a:t>
            </a:r>
            <a:endParaRPr lang="en-US" sz="1600" dirty="0">
              <a:latin typeface="Akatab" panose="020B0604020202020204" charset="0"/>
              <a:ea typeface="Akatab" panose="020B0604020202020204" charset="0"/>
              <a:cs typeface="Akatab" panose="020B0604020202020204" charset="0"/>
            </a:endParaRPr>
          </a:p>
          <a:p>
            <a:pPr marL="0" indent="0" algn="r"/>
            <a:r>
              <a:rPr lang="id-ID" sz="1600" dirty="0">
                <a:latin typeface="Akatab" panose="020B0604020202020204" charset="0"/>
                <a:ea typeface="Akatab" panose="020B0604020202020204" charset="0"/>
                <a:cs typeface="Akatab" panose="020B0604020202020204" charset="0"/>
              </a:rPr>
              <a:t>Deteriorasi (penipisan/penyusutan) </a:t>
            </a:r>
            <a:r>
              <a:rPr lang="id-ID" sz="1600" dirty="0" smtClean="0">
                <a:latin typeface="Akatab" panose="020B0604020202020204" charset="0"/>
                <a:ea typeface="Akatab" panose="020B0604020202020204" charset="0"/>
                <a:cs typeface="Akatab" panose="020B0604020202020204" charset="0"/>
              </a:rPr>
              <a:t>jaringan </a:t>
            </a:r>
            <a:r>
              <a:rPr lang="id-ID" sz="1600" dirty="0">
                <a:latin typeface="Akatab" panose="020B0604020202020204" charset="0"/>
                <a:ea typeface="Akatab" panose="020B0604020202020204" charset="0"/>
                <a:cs typeface="Akatab" panose="020B0604020202020204" charset="0"/>
              </a:rPr>
              <a:t>otak di lobus frontal &amp; temporal dari korteks serebral. </a:t>
            </a:r>
          </a:p>
          <a:p>
            <a:pPr marL="0" indent="0" algn="r"/>
            <a:r>
              <a:rPr lang="en-US" sz="1600" dirty="0" err="1">
                <a:latin typeface="Akatab" panose="020B0604020202020204" charset="0"/>
                <a:ea typeface="Akatab" panose="020B0604020202020204" charset="0"/>
                <a:cs typeface="Akatab" panose="020B0604020202020204" charset="0"/>
              </a:rPr>
              <a:t>Gejalanya</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mirip</a:t>
            </a:r>
            <a:r>
              <a:rPr lang="en-US" sz="1600" dirty="0">
                <a:latin typeface="Akatab" panose="020B0604020202020204" charset="0"/>
                <a:ea typeface="Akatab" panose="020B0604020202020204" charset="0"/>
                <a:cs typeface="Akatab" panose="020B0604020202020204" charset="0"/>
              </a:rPr>
              <a:t> Alzheimer </a:t>
            </a:r>
            <a:r>
              <a:rPr lang="en-US" sz="1600" dirty="0" err="1">
                <a:latin typeface="Akatab" panose="020B0604020202020204" charset="0"/>
                <a:ea typeface="Akatab" panose="020B0604020202020204" charset="0"/>
                <a:cs typeface="Akatab" panose="020B0604020202020204" charset="0"/>
              </a:rPr>
              <a:t>dlm</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simptom</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perilaku</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atau</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hendaya</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kognitif</a:t>
            </a:r>
            <a:r>
              <a:rPr lang="en-US" sz="1600" dirty="0">
                <a:latin typeface="Akatab" panose="020B0604020202020204" charset="0"/>
                <a:ea typeface="Akatab" panose="020B0604020202020204" charset="0"/>
                <a:cs typeface="Akatab" panose="020B0604020202020204" charset="0"/>
              </a:rPr>
              <a:t>. </a:t>
            </a:r>
            <a:endParaRPr lang="id-ID" sz="1600" dirty="0">
              <a:latin typeface="Akatab" panose="020B0604020202020204" charset="0"/>
              <a:ea typeface="Akatab" panose="020B0604020202020204" charset="0"/>
              <a:cs typeface="Akatab" panose="020B0604020202020204" charset="0"/>
            </a:endParaRPr>
          </a:p>
          <a:p>
            <a:pPr marL="0" indent="0" algn="r"/>
            <a:r>
              <a:rPr lang="en-US" sz="1600" dirty="0" err="1">
                <a:latin typeface="Akatab" panose="020B0604020202020204" charset="0"/>
                <a:ea typeface="Akatab" panose="020B0604020202020204" charset="0"/>
                <a:cs typeface="Akatab" panose="020B0604020202020204" charset="0"/>
              </a:rPr>
              <a:t>Perbedaannya</a:t>
            </a:r>
            <a:r>
              <a:rPr lang="en-US" sz="1600" dirty="0">
                <a:latin typeface="Akatab" panose="020B0604020202020204" charset="0"/>
                <a:ea typeface="Akatab" panose="020B0604020202020204" charset="0"/>
                <a:cs typeface="Akatab" panose="020B0604020202020204" charset="0"/>
              </a:rPr>
              <a:t> </a:t>
            </a:r>
            <a:r>
              <a:rPr lang="en-US" sz="1600" dirty="0" err="1" smtClean="0">
                <a:latin typeface="Akatab" panose="020B0604020202020204" charset="0"/>
                <a:ea typeface="Akatab" panose="020B0604020202020204" charset="0"/>
                <a:cs typeface="Akatab" panose="020B0604020202020204" charset="0"/>
              </a:rPr>
              <a:t>terd</a:t>
            </a:r>
            <a:r>
              <a:rPr lang="id-ID" sz="1600" dirty="0" smtClean="0">
                <a:latin typeface="Akatab" panose="020B0604020202020204" charset="0"/>
                <a:ea typeface="Akatab" panose="020B0604020202020204" charset="0"/>
                <a:cs typeface="Akatab" panose="020B0604020202020204" charset="0"/>
              </a:rPr>
              <a:t>a</a:t>
            </a:r>
            <a:r>
              <a:rPr lang="en-US" sz="1600" dirty="0" smtClean="0">
                <a:latin typeface="Akatab" panose="020B0604020202020204" charset="0"/>
                <a:ea typeface="Akatab" panose="020B0604020202020204" charset="0"/>
                <a:cs typeface="Akatab" panose="020B0604020202020204" charset="0"/>
              </a:rPr>
              <a:t>p</a:t>
            </a:r>
            <a:r>
              <a:rPr lang="id-ID" sz="1600" dirty="0" smtClean="0">
                <a:latin typeface="Akatab" panose="020B0604020202020204" charset="0"/>
                <a:ea typeface="Akatab" panose="020B0604020202020204" charset="0"/>
                <a:cs typeface="Akatab" panose="020B0604020202020204" charset="0"/>
              </a:rPr>
              <a:t>a</a:t>
            </a:r>
            <a:r>
              <a:rPr lang="en-US" sz="1600" dirty="0" smtClean="0">
                <a:latin typeface="Akatab" panose="020B0604020202020204" charset="0"/>
                <a:ea typeface="Akatab" panose="020B0604020202020204" charset="0"/>
                <a:cs typeface="Akatab" panose="020B0604020202020204" charset="0"/>
              </a:rPr>
              <a:t>t </a:t>
            </a:r>
            <a:r>
              <a:rPr lang="en-US" sz="1600" dirty="0" err="1" smtClean="0">
                <a:latin typeface="Akatab" panose="020B0604020202020204" charset="0"/>
                <a:ea typeface="Akatab" panose="020B0604020202020204" charset="0"/>
                <a:cs typeface="Akatab" panose="020B0604020202020204" charset="0"/>
              </a:rPr>
              <a:t>ket</a:t>
            </a:r>
            <a:r>
              <a:rPr lang="id-ID" sz="1600" dirty="0" smtClean="0">
                <a:latin typeface="Akatab" panose="020B0604020202020204" charset="0"/>
                <a:ea typeface="Akatab" panose="020B0604020202020204" charset="0"/>
                <a:cs typeface="Akatab" panose="020B0604020202020204" charset="0"/>
              </a:rPr>
              <a:t>i</a:t>
            </a:r>
            <a:r>
              <a:rPr lang="en-US" sz="1600" dirty="0" smtClean="0">
                <a:latin typeface="Akatab" panose="020B0604020202020204" charset="0"/>
                <a:ea typeface="Akatab" panose="020B0604020202020204" charset="0"/>
                <a:cs typeface="Akatab" panose="020B0604020202020204" charset="0"/>
              </a:rPr>
              <a:t>d</a:t>
            </a:r>
            <a:r>
              <a:rPr lang="id-ID" sz="1600" dirty="0" smtClean="0">
                <a:latin typeface="Akatab" panose="020B0604020202020204" charset="0"/>
                <a:ea typeface="Akatab" panose="020B0604020202020204" charset="0"/>
                <a:cs typeface="Akatab" panose="020B0604020202020204" charset="0"/>
              </a:rPr>
              <a:t>a</a:t>
            </a:r>
            <a:r>
              <a:rPr lang="en-US" sz="1600" dirty="0" err="1" smtClean="0">
                <a:latin typeface="Akatab" panose="020B0604020202020204" charset="0"/>
                <a:ea typeface="Akatab" panose="020B0604020202020204" charset="0"/>
                <a:cs typeface="Akatab" panose="020B0604020202020204" charset="0"/>
              </a:rPr>
              <a:t>knormalan</a:t>
            </a:r>
            <a:r>
              <a:rPr lang="en-US" sz="1600" dirty="0" smtClean="0">
                <a:latin typeface="Akatab" panose="020B0604020202020204" charset="0"/>
                <a:ea typeface="Akatab" panose="020B0604020202020204" charset="0"/>
                <a:cs typeface="Akatab" panose="020B0604020202020204" charset="0"/>
              </a:rPr>
              <a:t> </a:t>
            </a:r>
            <a:r>
              <a:rPr lang="en-US" sz="1600" dirty="0" err="1" smtClean="0">
                <a:latin typeface="Akatab" panose="020B0604020202020204" charset="0"/>
                <a:ea typeface="Akatab" panose="020B0604020202020204" charset="0"/>
                <a:cs typeface="Akatab" panose="020B0604020202020204" charset="0"/>
              </a:rPr>
              <a:t>khusus</a:t>
            </a:r>
            <a:r>
              <a:rPr lang="id-ID" sz="1600" dirty="0" smtClean="0">
                <a:latin typeface="Akatab" panose="020B0604020202020204" charset="0"/>
                <a:ea typeface="Akatab" panose="020B0604020202020204" charset="0"/>
                <a:cs typeface="Akatab" panose="020B0604020202020204" charset="0"/>
              </a:rPr>
              <a:t> </a:t>
            </a:r>
            <a:r>
              <a:rPr lang="en-US" sz="1600" dirty="0" err="1" smtClean="0">
                <a:latin typeface="Akatab" panose="020B0604020202020204" charset="0"/>
                <a:ea typeface="Akatab" panose="020B0604020202020204" charset="0"/>
                <a:cs typeface="Akatab" panose="020B0604020202020204" charset="0"/>
              </a:rPr>
              <a:t>yaitu</a:t>
            </a:r>
            <a:r>
              <a:rPr lang="en-US" sz="1600" dirty="0" smtClean="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badan</a:t>
            </a:r>
            <a:r>
              <a:rPr lang="id-ID" sz="1600" dirty="0">
                <a:latin typeface="Akatab" panose="020B0604020202020204" charset="0"/>
                <a:ea typeface="Akatab" panose="020B0604020202020204" charset="0"/>
                <a:cs typeface="Akatab" panose="020B0604020202020204" charset="0"/>
              </a:rPr>
              <a:t>2</a:t>
            </a:r>
            <a:r>
              <a:rPr lang="en-US" sz="1600" dirty="0">
                <a:latin typeface="Akatab" panose="020B0604020202020204" charset="0"/>
                <a:ea typeface="Akatab" panose="020B0604020202020204" charset="0"/>
                <a:cs typeface="Akatab" panose="020B0604020202020204" charset="0"/>
              </a:rPr>
              <a:t> pick </a:t>
            </a:r>
            <a:r>
              <a:rPr lang="en-US" sz="1600" dirty="0" err="1">
                <a:latin typeface="Akatab" panose="020B0604020202020204" charset="0"/>
                <a:ea typeface="Akatab" panose="020B0604020202020204" charset="0"/>
                <a:cs typeface="Akatab" panose="020B0604020202020204" charset="0"/>
              </a:rPr>
              <a:t>pada</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sel</a:t>
            </a:r>
            <a:r>
              <a:rPr lang="id-ID" sz="1600" dirty="0">
                <a:latin typeface="Akatab" panose="020B0604020202020204" charset="0"/>
                <a:ea typeface="Akatab" panose="020B0604020202020204" charset="0"/>
                <a:cs typeface="Akatab" panose="020B0604020202020204" charset="0"/>
              </a:rPr>
              <a:t>2</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saraf</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serta</a:t>
            </a:r>
            <a:r>
              <a:rPr lang="en-US" sz="1600" dirty="0">
                <a:latin typeface="Akatab" panose="020B0604020202020204" charset="0"/>
                <a:ea typeface="Akatab" panose="020B0604020202020204" charset="0"/>
                <a:cs typeface="Akatab" panose="020B0604020202020204" charset="0"/>
              </a:rPr>
              <a:t> </a:t>
            </a:r>
            <a:r>
              <a:rPr lang="en-US" sz="1600" dirty="0" smtClean="0">
                <a:latin typeface="Akatab" panose="020B0604020202020204" charset="0"/>
                <a:ea typeface="Akatab" panose="020B0604020202020204" charset="0"/>
                <a:cs typeface="Akatab" panose="020B0604020202020204" charset="0"/>
              </a:rPr>
              <a:t>t</a:t>
            </a:r>
            <a:r>
              <a:rPr lang="id-ID" sz="1600" dirty="0" smtClean="0">
                <a:latin typeface="Akatab" panose="020B0604020202020204" charset="0"/>
                <a:ea typeface="Akatab" panose="020B0604020202020204" charset="0"/>
                <a:cs typeface="Akatab" panose="020B0604020202020204" charset="0"/>
              </a:rPr>
              <a:t>i</a:t>
            </a:r>
            <a:r>
              <a:rPr lang="en-US" sz="1600" dirty="0" smtClean="0">
                <a:latin typeface="Akatab" panose="020B0604020202020204" charset="0"/>
                <a:ea typeface="Akatab" panose="020B0604020202020204" charset="0"/>
                <a:cs typeface="Akatab" panose="020B0604020202020204" charset="0"/>
              </a:rPr>
              <a:t>d</a:t>
            </a:r>
            <a:r>
              <a:rPr lang="id-ID" sz="1600" dirty="0" smtClean="0">
                <a:latin typeface="Akatab" panose="020B0604020202020204" charset="0"/>
                <a:ea typeface="Akatab" panose="020B0604020202020204" charset="0"/>
                <a:cs typeface="Akatab" panose="020B0604020202020204" charset="0"/>
              </a:rPr>
              <a:t>a</a:t>
            </a:r>
            <a:r>
              <a:rPr lang="en-US" sz="1600" dirty="0" smtClean="0">
                <a:latin typeface="Akatab" panose="020B0604020202020204" charset="0"/>
                <a:ea typeface="Akatab" panose="020B0604020202020204" charset="0"/>
                <a:cs typeface="Akatab" panose="020B0604020202020204" charset="0"/>
              </a:rPr>
              <a:t>k </a:t>
            </a:r>
            <a:r>
              <a:rPr lang="en-US" sz="1600" dirty="0" err="1">
                <a:latin typeface="Akatab" panose="020B0604020202020204" charset="0"/>
                <a:ea typeface="Akatab" panose="020B0604020202020204" charset="0"/>
                <a:cs typeface="Akatab" panose="020B0604020202020204" charset="0"/>
              </a:rPr>
              <a:t>adanya</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kekusutan</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neurofibrilaris</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maupun</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plak</a:t>
            </a:r>
            <a:r>
              <a:rPr lang="en-US" sz="1600" dirty="0">
                <a:latin typeface="Akatab" panose="020B0604020202020204" charset="0"/>
                <a:ea typeface="Akatab" panose="020B0604020202020204" charset="0"/>
                <a:cs typeface="Akatab" panose="020B0604020202020204" charset="0"/>
              </a:rPr>
              <a:t>. </a:t>
            </a:r>
            <a:endParaRPr lang="id-ID" sz="1600" dirty="0">
              <a:latin typeface="Akatab" panose="020B0604020202020204" charset="0"/>
              <a:ea typeface="Akatab" panose="020B0604020202020204" charset="0"/>
              <a:cs typeface="Akatab" panose="020B0604020202020204" charset="0"/>
            </a:endParaRPr>
          </a:p>
          <a:p>
            <a:pPr marL="0" indent="0" algn="r"/>
            <a:r>
              <a:rPr lang="en-US" sz="1600" dirty="0" err="1">
                <a:latin typeface="Akatab" panose="020B0604020202020204" charset="0"/>
                <a:ea typeface="Akatab" panose="020B0604020202020204" charset="0"/>
                <a:cs typeface="Akatab" panose="020B0604020202020204" charset="0"/>
              </a:rPr>
              <a:t>Sifatnya</a:t>
            </a:r>
            <a:r>
              <a:rPr lang="en-US" sz="1600" dirty="0">
                <a:latin typeface="Akatab" panose="020B0604020202020204" charset="0"/>
                <a:ea typeface="Akatab" panose="020B0604020202020204" charset="0"/>
                <a:cs typeface="Akatab" panose="020B0604020202020204" charset="0"/>
              </a:rPr>
              <a:t> </a:t>
            </a:r>
            <a:r>
              <a:rPr lang="en-US" sz="1600" dirty="0" err="1">
                <a:latin typeface="Akatab" panose="020B0604020202020204" charset="0"/>
                <a:ea typeface="Akatab" panose="020B0604020202020204" charset="0"/>
                <a:cs typeface="Akatab" panose="020B0604020202020204" charset="0"/>
              </a:rPr>
              <a:t>progresif</a:t>
            </a:r>
            <a:r>
              <a:rPr lang="en-US" sz="1600" dirty="0">
                <a:latin typeface="Akatab" panose="020B0604020202020204" charset="0"/>
                <a:ea typeface="Akatab" panose="020B0604020202020204" charset="0"/>
                <a:cs typeface="Akatab" panose="020B0604020202020204" charset="0"/>
              </a:rPr>
              <a:t>/</a:t>
            </a:r>
            <a:r>
              <a:rPr lang="en-US" sz="1600" dirty="0" err="1">
                <a:latin typeface="Akatab" panose="020B0604020202020204" charset="0"/>
                <a:ea typeface="Akatab" panose="020B0604020202020204" charset="0"/>
                <a:cs typeface="Akatab" panose="020B0604020202020204" charset="0"/>
              </a:rPr>
              <a:t>genetik</a:t>
            </a:r>
            <a:r>
              <a:rPr lang="en-US" sz="1600" dirty="0">
                <a:latin typeface="Akatab" panose="020B0604020202020204" charset="0"/>
                <a:ea typeface="Akatab" panose="020B0604020202020204" charset="0"/>
                <a:cs typeface="Akatab" panose="020B0604020202020204" charset="0"/>
              </a:rPr>
              <a:t> </a:t>
            </a:r>
            <a:r>
              <a:rPr lang="en-US" sz="1600" dirty="0" smtClean="0">
                <a:latin typeface="Akatab" panose="020B0604020202020204" charset="0"/>
                <a:ea typeface="Akatab" panose="020B0604020202020204" charset="0"/>
                <a:cs typeface="Akatab" panose="020B0604020202020204" charset="0"/>
              </a:rPr>
              <a:t>s</a:t>
            </a:r>
            <a:r>
              <a:rPr lang="id-ID" sz="1600" dirty="0" smtClean="0">
                <a:latin typeface="Akatab" panose="020B0604020202020204" charset="0"/>
                <a:ea typeface="Akatab" panose="020B0604020202020204" charset="0"/>
                <a:cs typeface="Akatab" panose="020B0604020202020204" charset="0"/>
              </a:rPr>
              <a:t>e</a:t>
            </a:r>
            <a:r>
              <a:rPr lang="en-US" sz="1600" dirty="0" smtClean="0">
                <a:latin typeface="Akatab" panose="020B0604020202020204" charset="0"/>
                <a:ea typeface="Akatab" panose="020B0604020202020204" charset="0"/>
                <a:cs typeface="Akatab" panose="020B0604020202020204" charset="0"/>
              </a:rPr>
              <a:t>h</a:t>
            </a:r>
            <a:r>
              <a:rPr lang="id-ID" sz="1600" dirty="0" smtClean="0">
                <a:latin typeface="Akatab" panose="020B0604020202020204" charset="0"/>
                <a:ea typeface="Akatab" panose="020B0604020202020204" charset="0"/>
                <a:cs typeface="Akatab" panose="020B0604020202020204" charset="0"/>
              </a:rPr>
              <a:t>in</a:t>
            </a:r>
            <a:r>
              <a:rPr lang="en-US" sz="1600" dirty="0" smtClean="0">
                <a:latin typeface="Akatab" panose="020B0604020202020204" charset="0"/>
                <a:ea typeface="Akatab" panose="020B0604020202020204" charset="0"/>
                <a:cs typeface="Akatab" panose="020B0604020202020204" charset="0"/>
              </a:rPr>
              <a:t>g</a:t>
            </a:r>
            <a:r>
              <a:rPr lang="id-ID" sz="1600" dirty="0" smtClean="0">
                <a:latin typeface="Akatab" panose="020B0604020202020204" charset="0"/>
                <a:ea typeface="Akatab" panose="020B0604020202020204" charset="0"/>
                <a:cs typeface="Akatab" panose="020B0604020202020204" charset="0"/>
              </a:rPr>
              <a:t>ga</a:t>
            </a:r>
            <a:r>
              <a:rPr lang="en-US" sz="1600" dirty="0" smtClean="0">
                <a:latin typeface="Akatab" panose="020B0604020202020204" charset="0"/>
                <a:ea typeface="Akatab" panose="020B0604020202020204" charset="0"/>
                <a:cs typeface="Akatab" panose="020B0604020202020204" charset="0"/>
              </a:rPr>
              <a:t> </a:t>
            </a:r>
            <a:r>
              <a:rPr lang="en-US" sz="1600" dirty="0" err="1" smtClean="0">
                <a:latin typeface="Akatab" panose="020B0604020202020204" charset="0"/>
                <a:ea typeface="Akatab" panose="020B0604020202020204" charset="0"/>
                <a:cs typeface="Akatab" panose="020B0604020202020204" charset="0"/>
              </a:rPr>
              <a:t>menurun</a:t>
            </a:r>
            <a:r>
              <a:rPr lang="id-ID" sz="1600" dirty="0" smtClean="0">
                <a:latin typeface="Akatab" panose="020B0604020202020204" charset="0"/>
                <a:ea typeface="Akatab" panose="020B0604020202020204" charset="0"/>
                <a:cs typeface="Akatab" panose="020B0604020202020204" charset="0"/>
              </a:rPr>
              <a:t> </a:t>
            </a:r>
            <a:r>
              <a:rPr lang="en-US" sz="1600" dirty="0" smtClean="0">
                <a:latin typeface="Akatab" panose="020B0604020202020204" charset="0"/>
                <a:ea typeface="Akatab" panose="020B0604020202020204" charset="0"/>
                <a:cs typeface="Akatab" panose="020B0604020202020204" charset="0"/>
              </a:rPr>
              <a:t>d</a:t>
            </a:r>
            <a:r>
              <a:rPr lang="id-ID" sz="1600" dirty="0" smtClean="0">
                <a:latin typeface="Akatab" panose="020B0604020202020204" charset="0"/>
                <a:ea typeface="Akatab" panose="020B0604020202020204" charset="0"/>
                <a:cs typeface="Akatab" panose="020B0604020202020204" charset="0"/>
              </a:rPr>
              <a:t>a</a:t>
            </a:r>
            <a:r>
              <a:rPr lang="en-US" sz="1600" dirty="0" smtClean="0">
                <a:latin typeface="Akatab" panose="020B0604020202020204" charset="0"/>
                <a:ea typeface="Akatab" panose="020B0604020202020204" charset="0"/>
                <a:cs typeface="Akatab" panose="020B0604020202020204" charset="0"/>
              </a:rPr>
              <a:t>l</a:t>
            </a:r>
            <a:r>
              <a:rPr lang="id-ID" sz="1600" dirty="0" smtClean="0">
                <a:latin typeface="Akatab" panose="020B0604020202020204" charset="0"/>
                <a:ea typeface="Akatab" panose="020B0604020202020204" charset="0"/>
                <a:cs typeface="Akatab" panose="020B0604020202020204" charset="0"/>
              </a:rPr>
              <a:t>a</a:t>
            </a:r>
            <a:r>
              <a:rPr lang="en-US" sz="1600" dirty="0" smtClean="0">
                <a:latin typeface="Akatab" panose="020B0604020202020204" charset="0"/>
                <a:ea typeface="Akatab" panose="020B0604020202020204" charset="0"/>
                <a:cs typeface="Akatab" panose="020B0604020202020204" charset="0"/>
              </a:rPr>
              <a:t>m </a:t>
            </a:r>
            <a:r>
              <a:rPr lang="en-US" sz="1600" dirty="0" err="1">
                <a:latin typeface="Akatab" panose="020B0604020202020204" charset="0"/>
                <a:ea typeface="Akatab" panose="020B0604020202020204" charset="0"/>
                <a:cs typeface="Akatab" panose="020B0604020202020204" charset="0"/>
              </a:rPr>
              <a:t>keluarga</a:t>
            </a:r>
            <a:r>
              <a:rPr lang="id-ID" sz="1600" dirty="0">
                <a:latin typeface="Akatab" panose="020B0604020202020204" charset="0"/>
                <a:ea typeface="Akatab" panose="020B0604020202020204" charset="0"/>
                <a:cs typeface="Akatab" panose="020B0604020202020204" charset="0"/>
              </a:rPr>
              <a:t>.</a:t>
            </a:r>
            <a:endParaRPr lang="en-US" sz="1600" dirty="0">
              <a:latin typeface="Akatab" panose="020B0604020202020204" charset="0"/>
              <a:ea typeface="Akatab" panose="020B0604020202020204" charset="0"/>
              <a:cs typeface="Akatab" panose="020B0604020202020204" charset="0"/>
            </a:endParaRPr>
          </a:p>
          <a:p>
            <a:pPr marL="0" indent="0" algn="ctr"/>
            <a:endParaRPr dirty="0"/>
          </a:p>
        </p:txBody>
      </p:sp>
      <p:sp>
        <p:nvSpPr>
          <p:cNvPr id="2" name="Picture Placeholder 1"/>
          <p:cNvSpPr>
            <a:spLocks noGrp="1"/>
          </p:cNvSpPr>
          <p:nvPr>
            <p:ph type="pic" idx="16"/>
          </p:nvPr>
        </p:nvSpPr>
        <p:spPr/>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052" y="195151"/>
            <a:ext cx="4072852" cy="4753200"/>
          </a:xfrm>
          <a:prstGeom prst="rect">
            <a:avLst/>
          </a:prstGeom>
          <a:ln>
            <a:noFill/>
          </a:ln>
          <a:effectLst>
            <a:softEdge rad="112500"/>
          </a:effectLst>
        </p:spPr>
      </p:pic>
    </p:spTree>
    <p:extLst>
      <p:ext uri="{BB962C8B-B14F-4D97-AF65-F5344CB8AC3E}">
        <p14:creationId xmlns:p14="http://schemas.microsoft.com/office/powerpoint/2010/main" val="36472624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1"/>
          <p:cNvSpPr/>
          <p:nvPr/>
        </p:nvSpPr>
        <p:spPr>
          <a:xfrm flipH="1">
            <a:off x="120" y="18650"/>
            <a:ext cx="21669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6" name="Google Shape;296;p41"/>
          <p:cNvCxnSpPr/>
          <p:nvPr/>
        </p:nvCxnSpPr>
        <p:spPr>
          <a:xfrm>
            <a:off x="357300" y="195150"/>
            <a:ext cx="0" cy="4753200"/>
          </a:xfrm>
          <a:prstGeom prst="straightConnector1">
            <a:avLst/>
          </a:prstGeom>
          <a:noFill/>
          <a:ln w="9525" cap="flat" cmpd="sng">
            <a:solidFill>
              <a:schemeClr val="lt1"/>
            </a:solidFill>
            <a:prstDash val="solid"/>
            <a:round/>
            <a:headEnd type="none" w="med" len="med"/>
            <a:tailEnd type="none" w="med" len="med"/>
          </a:ln>
        </p:spPr>
      </p:cxnSp>
      <p:sp>
        <p:nvSpPr>
          <p:cNvPr id="305" name="Google Shape;305;p41"/>
          <p:cNvSpPr txBox="1">
            <a:spLocks noGrp="1"/>
          </p:cNvSpPr>
          <p:nvPr>
            <p:ph type="subTitle" idx="7"/>
          </p:nvPr>
        </p:nvSpPr>
        <p:spPr>
          <a:xfrm>
            <a:off x="5446206" y="766624"/>
            <a:ext cx="3044650" cy="3647551"/>
          </a:xfrm>
          <a:prstGeom prst="rect">
            <a:avLst/>
          </a:prstGeom>
        </p:spPr>
        <p:txBody>
          <a:bodyPr spcFirstLastPara="1" wrap="square" lIns="91425" tIns="91425" rIns="91425" bIns="91425" anchor="t" anchorCtr="0">
            <a:noAutofit/>
          </a:bodyPr>
          <a:lstStyle/>
          <a:p>
            <a:pPr marL="0" indent="0" algn="r"/>
            <a:r>
              <a:rPr lang="en-US" sz="2000" dirty="0" err="1" smtClean="0">
                <a:latin typeface="Akatab" panose="020B0604020202020204" charset="0"/>
                <a:ea typeface="Akatab" panose="020B0604020202020204" charset="0"/>
                <a:cs typeface="Akatab" panose="020B0604020202020204" charset="0"/>
              </a:rPr>
              <a:t>Perbedaannya</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terd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p</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t </a:t>
            </a:r>
            <a:r>
              <a:rPr lang="en-US" sz="2000" dirty="0" err="1" smtClean="0">
                <a:latin typeface="Akatab" panose="020B0604020202020204" charset="0"/>
                <a:ea typeface="Akatab" panose="020B0604020202020204" charset="0"/>
                <a:cs typeface="Akatab" panose="020B0604020202020204" charset="0"/>
              </a:rPr>
              <a:t>ket</a:t>
            </a:r>
            <a:r>
              <a:rPr lang="id-ID" sz="2000" dirty="0" smtClean="0">
                <a:latin typeface="Akatab" panose="020B0604020202020204" charset="0"/>
                <a:ea typeface="Akatab" panose="020B0604020202020204" charset="0"/>
                <a:cs typeface="Akatab" panose="020B0604020202020204" charset="0"/>
              </a:rPr>
              <a:t>i</a:t>
            </a:r>
            <a:r>
              <a:rPr lang="en-US" sz="2000" dirty="0" smtClean="0">
                <a:latin typeface="Akatab" panose="020B0604020202020204" charset="0"/>
                <a:ea typeface="Akatab" panose="020B0604020202020204" charset="0"/>
                <a:cs typeface="Akatab" panose="020B0604020202020204" charset="0"/>
              </a:rPr>
              <a:t>d</a:t>
            </a:r>
            <a:r>
              <a:rPr lang="id-ID" sz="2000" dirty="0" smtClean="0">
                <a:latin typeface="Akatab" panose="020B0604020202020204" charset="0"/>
                <a:ea typeface="Akatab" panose="020B0604020202020204" charset="0"/>
                <a:cs typeface="Akatab" panose="020B0604020202020204" charset="0"/>
              </a:rPr>
              <a:t>a</a:t>
            </a:r>
            <a:r>
              <a:rPr lang="en-US" sz="2000" dirty="0" err="1" smtClean="0">
                <a:latin typeface="Akatab" panose="020B0604020202020204" charset="0"/>
                <a:ea typeface="Akatab" panose="020B0604020202020204" charset="0"/>
                <a:cs typeface="Akatab" panose="020B0604020202020204" charset="0"/>
              </a:rPr>
              <a:t>knormalan</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khusus</a:t>
            </a:r>
            <a:r>
              <a:rPr lang="id-ID"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yaitu</a:t>
            </a:r>
            <a:r>
              <a:rPr lang="en-US" sz="2000" dirty="0" smtClean="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badan</a:t>
            </a:r>
            <a:r>
              <a:rPr lang="id-ID" sz="2000" dirty="0">
                <a:latin typeface="Akatab" panose="020B0604020202020204" charset="0"/>
                <a:ea typeface="Akatab" panose="020B0604020202020204" charset="0"/>
                <a:cs typeface="Akatab" panose="020B0604020202020204" charset="0"/>
              </a:rPr>
              <a:t>2</a:t>
            </a:r>
            <a:r>
              <a:rPr lang="en-US" sz="2000" dirty="0">
                <a:latin typeface="Akatab" panose="020B0604020202020204" charset="0"/>
                <a:ea typeface="Akatab" panose="020B0604020202020204" charset="0"/>
                <a:cs typeface="Akatab" panose="020B0604020202020204" charset="0"/>
              </a:rPr>
              <a:t> pick </a:t>
            </a:r>
            <a:r>
              <a:rPr lang="en-US" sz="2000" dirty="0" err="1">
                <a:latin typeface="Akatab" panose="020B0604020202020204" charset="0"/>
                <a:ea typeface="Akatab" panose="020B0604020202020204" charset="0"/>
                <a:cs typeface="Akatab" panose="020B0604020202020204" charset="0"/>
              </a:rPr>
              <a:t>pada</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sel</a:t>
            </a:r>
            <a:r>
              <a:rPr lang="id-ID" sz="2000" dirty="0">
                <a:latin typeface="Akatab" panose="020B0604020202020204" charset="0"/>
                <a:ea typeface="Akatab" panose="020B0604020202020204" charset="0"/>
                <a:cs typeface="Akatab" panose="020B0604020202020204" charset="0"/>
              </a:rPr>
              <a:t>2</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saraf</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serta</a:t>
            </a:r>
            <a:r>
              <a:rPr lang="en-US" sz="2000" dirty="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t</a:t>
            </a:r>
            <a:r>
              <a:rPr lang="id-ID" sz="2000" dirty="0" smtClean="0">
                <a:latin typeface="Akatab" panose="020B0604020202020204" charset="0"/>
                <a:ea typeface="Akatab" panose="020B0604020202020204" charset="0"/>
                <a:cs typeface="Akatab" panose="020B0604020202020204" charset="0"/>
              </a:rPr>
              <a:t>i</a:t>
            </a:r>
            <a:r>
              <a:rPr lang="en-US" sz="2000" dirty="0" smtClean="0">
                <a:latin typeface="Akatab" panose="020B0604020202020204" charset="0"/>
                <a:ea typeface="Akatab" panose="020B0604020202020204" charset="0"/>
                <a:cs typeface="Akatab" panose="020B0604020202020204" charset="0"/>
              </a:rPr>
              <a:t>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k </a:t>
            </a:r>
            <a:r>
              <a:rPr lang="en-US" sz="2000" dirty="0" err="1">
                <a:latin typeface="Akatab" panose="020B0604020202020204" charset="0"/>
                <a:ea typeface="Akatab" panose="020B0604020202020204" charset="0"/>
                <a:cs typeface="Akatab" panose="020B0604020202020204" charset="0"/>
              </a:rPr>
              <a:t>adanya</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kekusutan</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neurofibrilaris</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maupun</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plak</a:t>
            </a:r>
            <a:r>
              <a:rPr lang="en-US" sz="2000" dirty="0">
                <a:latin typeface="Akatab" panose="020B0604020202020204" charset="0"/>
                <a:ea typeface="Akatab" panose="020B0604020202020204" charset="0"/>
                <a:cs typeface="Akatab" panose="020B0604020202020204" charset="0"/>
              </a:rPr>
              <a:t>. </a:t>
            </a:r>
            <a:endParaRPr lang="id-ID" sz="2000" dirty="0">
              <a:latin typeface="Akatab" panose="020B0604020202020204" charset="0"/>
              <a:ea typeface="Akatab" panose="020B0604020202020204" charset="0"/>
              <a:cs typeface="Akatab" panose="020B0604020202020204" charset="0"/>
            </a:endParaRPr>
          </a:p>
          <a:p>
            <a:pPr marL="0" indent="0" algn="r"/>
            <a:r>
              <a:rPr lang="en-US" sz="2000" dirty="0" err="1">
                <a:latin typeface="Akatab" panose="020B0604020202020204" charset="0"/>
                <a:ea typeface="Akatab" panose="020B0604020202020204" charset="0"/>
                <a:cs typeface="Akatab" panose="020B0604020202020204" charset="0"/>
              </a:rPr>
              <a:t>Sifatnya</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progresif</a:t>
            </a:r>
            <a:r>
              <a:rPr lang="en-US" sz="2000" dirty="0">
                <a:latin typeface="Akatab" panose="020B0604020202020204" charset="0"/>
                <a:ea typeface="Akatab" panose="020B0604020202020204" charset="0"/>
                <a:cs typeface="Akatab" panose="020B0604020202020204" charset="0"/>
              </a:rPr>
              <a:t>/</a:t>
            </a:r>
            <a:r>
              <a:rPr lang="en-US" sz="2000" dirty="0" err="1">
                <a:latin typeface="Akatab" panose="020B0604020202020204" charset="0"/>
                <a:ea typeface="Akatab" panose="020B0604020202020204" charset="0"/>
                <a:cs typeface="Akatab" panose="020B0604020202020204" charset="0"/>
              </a:rPr>
              <a:t>genetik</a:t>
            </a:r>
            <a:r>
              <a:rPr lang="en-US" sz="2000" dirty="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s</a:t>
            </a:r>
            <a:r>
              <a:rPr lang="id-ID" sz="2000" dirty="0" smtClean="0">
                <a:latin typeface="Akatab" panose="020B0604020202020204" charset="0"/>
                <a:ea typeface="Akatab" panose="020B0604020202020204" charset="0"/>
                <a:cs typeface="Akatab" panose="020B0604020202020204" charset="0"/>
              </a:rPr>
              <a:t>e</a:t>
            </a:r>
            <a:r>
              <a:rPr lang="en-US" sz="2000" dirty="0" smtClean="0">
                <a:latin typeface="Akatab" panose="020B0604020202020204" charset="0"/>
                <a:ea typeface="Akatab" panose="020B0604020202020204" charset="0"/>
                <a:cs typeface="Akatab" panose="020B0604020202020204" charset="0"/>
              </a:rPr>
              <a:t>h</a:t>
            </a:r>
            <a:r>
              <a:rPr lang="id-ID" sz="2000" dirty="0" smtClean="0">
                <a:latin typeface="Akatab" panose="020B0604020202020204" charset="0"/>
                <a:ea typeface="Akatab" panose="020B0604020202020204" charset="0"/>
                <a:cs typeface="Akatab" panose="020B0604020202020204" charset="0"/>
              </a:rPr>
              <a:t>in</a:t>
            </a:r>
            <a:r>
              <a:rPr lang="en-US" sz="2000" dirty="0" smtClean="0">
                <a:latin typeface="Akatab" panose="020B0604020202020204" charset="0"/>
                <a:ea typeface="Akatab" panose="020B0604020202020204" charset="0"/>
                <a:cs typeface="Akatab" panose="020B0604020202020204" charset="0"/>
              </a:rPr>
              <a:t>g</a:t>
            </a:r>
            <a:r>
              <a:rPr lang="id-ID" sz="2000" dirty="0" smtClean="0">
                <a:latin typeface="Akatab" panose="020B0604020202020204" charset="0"/>
                <a:ea typeface="Akatab" panose="020B0604020202020204" charset="0"/>
                <a:cs typeface="Akatab" panose="020B0604020202020204" charset="0"/>
              </a:rPr>
              <a:t>ga</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menurun</a:t>
            </a:r>
            <a:r>
              <a:rPr lang="id-ID" sz="2000" dirty="0" smtClean="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l</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m </a:t>
            </a:r>
            <a:r>
              <a:rPr lang="en-US" sz="2000" dirty="0" err="1">
                <a:latin typeface="Akatab" panose="020B0604020202020204" charset="0"/>
                <a:ea typeface="Akatab" panose="020B0604020202020204" charset="0"/>
                <a:cs typeface="Akatab" panose="020B0604020202020204" charset="0"/>
              </a:rPr>
              <a:t>keluarga</a:t>
            </a:r>
            <a:r>
              <a:rPr lang="id-ID" sz="2000" dirty="0" smtClean="0">
                <a:latin typeface="Akatab" panose="020B0604020202020204" charset="0"/>
                <a:ea typeface="Akatab" panose="020B0604020202020204" charset="0"/>
                <a:cs typeface="Akatab" panose="020B0604020202020204" charset="0"/>
              </a:rPr>
              <a:t>.</a:t>
            </a:r>
            <a:endParaRPr lang="en-US" sz="2000" dirty="0">
              <a:latin typeface="Akatab" panose="020B0604020202020204" charset="0"/>
              <a:ea typeface="Akatab" panose="020B0604020202020204" charset="0"/>
              <a:cs typeface="Akatab" panose="020B0604020202020204" charset="0"/>
            </a:endParaRPr>
          </a:p>
        </p:txBody>
      </p:sp>
      <p:sp>
        <p:nvSpPr>
          <p:cNvPr id="3" name="Picture Placeholder 2"/>
          <p:cNvSpPr>
            <a:spLocks noGrp="1"/>
          </p:cNvSpPr>
          <p:nvPr>
            <p:ph type="pic" idx="16"/>
          </p:nvPr>
        </p:nvSpPr>
        <p:spPr/>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515" y="259959"/>
            <a:ext cx="4642338" cy="4613492"/>
          </a:xfrm>
          <a:prstGeom prst="rect">
            <a:avLst/>
          </a:prstGeom>
          <a:ln>
            <a:noFill/>
          </a:ln>
          <a:effectLst>
            <a:softEdge rad="112500"/>
          </a:effectLst>
        </p:spPr>
      </p:pic>
    </p:spTree>
    <p:extLst>
      <p:ext uri="{BB962C8B-B14F-4D97-AF65-F5344CB8AC3E}">
        <p14:creationId xmlns:p14="http://schemas.microsoft.com/office/powerpoint/2010/main" val="30892994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018" y="862445"/>
            <a:ext cx="7886700" cy="3979719"/>
          </a:xfrm>
          <a:prstGeom prst="rect">
            <a:avLst/>
          </a:prstGeom>
          <a:ln>
            <a:noFill/>
          </a:ln>
          <a:effectLst>
            <a:softEdge rad="112500"/>
          </a:effectLst>
        </p:spPr>
      </p:pic>
    </p:spTree>
    <p:extLst>
      <p:ext uri="{BB962C8B-B14F-4D97-AF65-F5344CB8AC3E}">
        <p14:creationId xmlns:p14="http://schemas.microsoft.com/office/powerpoint/2010/main" val="6143882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3"/>
          <p:cNvSpPr/>
          <p:nvPr/>
        </p:nvSpPr>
        <p:spPr>
          <a:xfrm>
            <a:off x="6164825" y="18650"/>
            <a:ext cx="2979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4" name="Google Shape;324;p43"/>
          <p:cNvCxnSpPr/>
          <p:nvPr/>
        </p:nvCxnSpPr>
        <p:spPr>
          <a:xfrm>
            <a:off x="8786713" y="195150"/>
            <a:ext cx="0" cy="4753200"/>
          </a:xfrm>
          <a:prstGeom prst="straightConnector1">
            <a:avLst/>
          </a:prstGeom>
          <a:noFill/>
          <a:ln w="9525" cap="flat" cmpd="sng">
            <a:solidFill>
              <a:schemeClr val="lt1"/>
            </a:solidFill>
            <a:prstDash val="solid"/>
            <a:round/>
            <a:headEnd type="none" w="med" len="med"/>
            <a:tailEnd type="none" w="med" len="med"/>
          </a:ln>
        </p:spPr>
      </p:cxnSp>
      <p:sp>
        <p:nvSpPr>
          <p:cNvPr id="13" name="Content Placeholder 3"/>
          <p:cNvSpPr txBox="1">
            <a:spLocks/>
          </p:cNvSpPr>
          <p:nvPr/>
        </p:nvSpPr>
        <p:spPr>
          <a:xfrm>
            <a:off x="598115" y="1229683"/>
            <a:ext cx="3964351" cy="2912497"/>
          </a:xfrm>
          <a:prstGeom prst="rect">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Average Sans"/>
              <a:buNone/>
              <a:defRPr sz="6000" b="0" i="0" u="none" strike="noStrike" cap="none">
                <a:solidFill>
                  <a:schemeClr val="dk1"/>
                </a:solidFill>
                <a:latin typeface="Average Sans"/>
                <a:ea typeface="Average Sans"/>
                <a:cs typeface="Average Sans"/>
                <a:sym typeface="Average Sans"/>
              </a:defRPr>
            </a:lvl1pPr>
            <a:lvl2pPr marR="0" lvl="1"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9pPr>
          </a:lstStyle>
          <a:p>
            <a:pPr algn="l"/>
            <a:r>
              <a:rPr lang="id-ID" sz="2000" b="1" dirty="0" smtClean="0">
                <a:latin typeface="Akatab" panose="020B0604020202020204" charset="0"/>
                <a:ea typeface="Akatab" panose="020B0604020202020204" charset="0"/>
                <a:cs typeface="Akatab" panose="020B0604020202020204" charset="0"/>
              </a:rPr>
              <a:t>Huntington’s disease</a:t>
            </a:r>
            <a:r>
              <a:rPr lang="id-ID" sz="2000" dirty="0" smtClean="0">
                <a:latin typeface="Akatab" panose="020B0604020202020204" charset="0"/>
                <a:ea typeface="Akatab" panose="020B0604020202020204" charset="0"/>
                <a:cs typeface="Akatab" panose="020B0604020202020204" charset="0"/>
              </a:rPr>
              <a:t>     (</a:t>
            </a:r>
            <a:r>
              <a:rPr lang="id-ID" sz="2000" b="1" dirty="0" smtClean="0">
                <a:latin typeface="Akatab" panose="020B0604020202020204" charset="0"/>
                <a:ea typeface="Akatab" panose="020B0604020202020204" charset="0"/>
                <a:cs typeface="Akatab" panose="020B0604020202020204" charset="0"/>
              </a:rPr>
              <a:t>Huntington’s chorea</a:t>
            </a:r>
            <a:r>
              <a:rPr lang="id-ID" sz="2000" dirty="0" smtClean="0">
                <a:latin typeface="Akatab" panose="020B0604020202020204" charset="0"/>
                <a:ea typeface="Akatab" panose="020B0604020202020204" charset="0"/>
                <a:cs typeface="Akatab" panose="020B0604020202020204" charset="0"/>
              </a:rPr>
              <a:t>) </a:t>
            </a:r>
            <a:endParaRPr lang="en-US" sz="2000" dirty="0" smtClean="0">
              <a:latin typeface="Akatab" panose="020B0604020202020204" charset="0"/>
              <a:ea typeface="Akatab" panose="020B0604020202020204" charset="0"/>
              <a:cs typeface="Akatab" panose="020B0604020202020204" charset="0"/>
            </a:endParaRPr>
          </a:p>
          <a:p>
            <a:pPr algn="l"/>
            <a:r>
              <a:rPr lang="en-US" sz="2000" dirty="0" err="1" smtClean="0">
                <a:latin typeface="Akatab" panose="020B0604020202020204" charset="0"/>
                <a:ea typeface="Akatab" panose="020B0604020202020204" charset="0"/>
                <a:cs typeface="Akatab" panose="020B0604020202020204" charset="0"/>
              </a:rPr>
              <a:t>Kemunduran</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progresif</a:t>
            </a:r>
            <a:r>
              <a:rPr lang="en-US" sz="2000" dirty="0" smtClean="0">
                <a:latin typeface="Akatab" panose="020B0604020202020204" charset="0"/>
                <a:ea typeface="Akatab" panose="020B0604020202020204" charset="0"/>
                <a:cs typeface="Akatab" panose="020B0604020202020204" charset="0"/>
              </a:rPr>
              <a:t> ganglia </a:t>
            </a:r>
            <a:r>
              <a:rPr lang="en-US" sz="2000" dirty="0" err="1" smtClean="0">
                <a:latin typeface="Akatab" panose="020B0604020202020204" charset="0"/>
                <a:ea typeface="Akatab" panose="020B0604020202020204" charset="0"/>
                <a:cs typeface="Akatab" panose="020B0604020202020204" charset="0"/>
              </a:rPr>
              <a:t>basalis</a:t>
            </a:r>
            <a:r>
              <a:rPr lang="id-ID" sz="2000" dirty="0" smtClean="0">
                <a:latin typeface="Akatab" panose="020B0604020202020204" charset="0"/>
                <a:ea typeface="Akatab" panose="020B0604020202020204" charset="0"/>
                <a:cs typeface="Akatab" panose="020B0604020202020204" charset="0"/>
              </a:rPr>
              <a:t> sehingga </a:t>
            </a:r>
            <a:r>
              <a:rPr lang="en-US" sz="2000" dirty="0" err="1" smtClean="0">
                <a:latin typeface="Akatab" panose="020B0604020202020204" charset="0"/>
                <a:ea typeface="Akatab" panose="020B0604020202020204" charset="0"/>
                <a:cs typeface="Akatab" panose="020B0604020202020204" charset="0"/>
              </a:rPr>
              <a:t>gaya</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berjalan</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penderitanya</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khas</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Awal</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gerakan</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tampak</a:t>
            </a:r>
            <a:r>
              <a:rPr lang="en-US" sz="2000" dirty="0" smtClean="0">
                <a:latin typeface="Akatab" panose="020B0604020202020204" charset="0"/>
                <a:ea typeface="Akatab" panose="020B0604020202020204" charset="0"/>
                <a:cs typeface="Akatab" panose="020B0604020202020204" charset="0"/>
              </a:rPr>
              <a:t> s</a:t>
            </a:r>
            <a:r>
              <a:rPr lang="id-ID" sz="2000" dirty="0" smtClean="0">
                <a:latin typeface="Akatab" panose="020B0604020202020204" charset="0"/>
                <a:ea typeface="Akatab" panose="020B0604020202020204" charset="0"/>
                <a:cs typeface="Akatab" panose="020B0604020202020204" charset="0"/>
              </a:rPr>
              <a:t>e</a:t>
            </a:r>
            <a:r>
              <a:rPr lang="en-US" sz="2000" dirty="0" smtClean="0">
                <a:latin typeface="Akatab" panose="020B0604020202020204" charset="0"/>
                <a:ea typeface="Akatab" panose="020B0604020202020204" charset="0"/>
                <a:cs typeface="Akatab" panose="020B0604020202020204" charset="0"/>
              </a:rPr>
              <a:t>p</a:t>
            </a:r>
            <a:r>
              <a:rPr lang="id-ID" sz="2000" dirty="0" smtClean="0">
                <a:latin typeface="Akatab" panose="020B0604020202020204" charset="0"/>
                <a:ea typeface="Akatab" panose="020B0604020202020204" charset="0"/>
                <a:cs typeface="Akatab" panose="020B0604020202020204" charset="0"/>
              </a:rPr>
              <a:t>er</a:t>
            </a:r>
            <a:r>
              <a:rPr lang="en-US" sz="2000" dirty="0" smtClean="0">
                <a:latin typeface="Akatab" panose="020B0604020202020204" charset="0"/>
                <a:ea typeface="Akatab" panose="020B0604020202020204" charset="0"/>
                <a:cs typeface="Akatab" panose="020B0604020202020204" charset="0"/>
              </a:rPr>
              <a:t>t</a:t>
            </a:r>
            <a:r>
              <a:rPr lang="id-ID" sz="2000" dirty="0" smtClean="0">
                <a:latin typeface="Akatab" panose="020B0604020202020204" charset="0"/>
                <a:ea typeface="Akatab" panose="020B0604020202020204" charset="0"/>
                <a:cs typeface="Akatab" panose="020B0604020202020204" charset="0"/>
              </a:rPr>
              <a:t>i</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resah</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gelisah</a:t>
            </a:r>
            <a:r>
              <a:rPr lang="en-US" sz="2000" dirty="0" smtClean="0">
                <a:latin typeface="Akatab" panose="020B0604020202020204" charset="0"/>
                <a:ea typeface="Akatab" panose="020B0604020202020204" charset="0"/>
                <a:cs typeface="Akatab" panose="020B0604020202020204" charset="0"/>
              </a:rPr>
              <a:t> </a:t>
            </a:r>
            <a:r>
              <a:rPr lang="id-ID" sz="2000" dirty="0" smtClean="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n</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m</a:t>
            </a:r>
            <a:r>
              <a:rPr lang="id-ID" sz="2000" dirty="0" smtClean="0">
                <a:latin typeface="Akatab" panose="020B0604020202020204" charset="0"/>
                <a:ea typeface="Akatab" panose="020B0604020202020204" charset="0"/>
                <a:cs typeface="Akatab" panose="020B0604020202020204" charset="0"/>
              </a:rPr>
              <a:t>u</a:t>
            </a:r>
            <a:r>
              <a:rPr lang="en-US" sz="2000" dirty="0" smtClean="0">
                <a:latin typeface="Akatab" panose="020B0604020202020204" charset="0"/>
                <a:ea typeface="Akatab" panose="020B0604020202020204" charset="0"/>
                <a:cs typeface="Akatab" panose="020B0604020202020204" charset="0"/>
              </a:rPr>
              <a:t>n k</a:t>
            </a:r>
            <a:r>
              <a:rPr lang="id-ID" sz="2000" dirty="0" smtClean="0">
                <a:latin typeface="Akatab" panose="020B0604020202020204" charset="0"/>
                <a:ea typeface="Akatab" panose="020B0604020202020204" charset="0"/>
                <a:cs typeface="Akatab" panose="020B0604020202020204" charset="0"/>
              </a:rPr>
              <a:t>e</a:t>
            </a:r>
            <a:r>
              <a:rPr lang="en-US" sz="2000" dirty="0" smtClean="0">
                <a:latin typeface="Akatab" panose="020B0604020202020204" charset="0"/>
                <a:ea typeface="Akatab" panose="020B0604020202020204" charset="0"/>
                <a:cs typeface="Akatab" panose="020B0604020202020204" charset="0"/>
              </a:rPr>
              <a:t>t</a:t>
            </a:r>
            <a:r>
              <a:rPr lang="id-ID" sz="2000" dirty="0" smtClean="0">
                <a:latin typeface="Akatab" panose="020B0604020202020204" charset="0"/>
                <a:ea typeface="Akatab" panose="020B0604020202020204" charset="0"/>
                <a:cs typeface="Akatab" panose="020B0604020202020204" charset="0"/>
              </a:rPr>
              <a:t>i</a:t>
            </a:r>
            <a:r>
              <a:rPr lang="en-US" sz="2000" dirty="0" smtClean="0">
                <a:latin typeface="Akatab" panose="020B0604020202020204" charset="0"/>
                <a:ea typeface="Akatab" panose="020B0604020202020204" charset="0"/>
                <a:cs typeface="Akatab" panose="020B0604020202020204" charset="0"/>
              </a:rPr>
              <a:t>k</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gangguan</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berkem</a:t>
            </a:r>
            <a:r>
              <a:rPr lang="id-ID" sz="2000" dirty="0" smtClean="0">
                <a:latin typeface="Akatab" panose="020B0604020202020204" charset="0"/>
                <a:ea typeface="Akatab" panose="020B0604020202020204" charset="0"/>
                <a:cs typeface="Akatab" panose="020B0604020202020204" charset="0"/>
              </a:rPr>
              <a:t>bang,</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kontraksi</a:t>
            </a:r>
            <a:r>
              <a:rPr lang="id-ID" sz="2000" dirty="0" smtClean="0">
                <a:latin typeface="Akatab" panose="020B0604020202020204" charset="0"/>
                <a:ea typeface="Akatab" panose="020B0604020202020204" charset="0"/>
                <a:cs typeface="Akatab" panose="020B0604020202020204" charset="0"/>
              </a:rPr>
              <a:t>2</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otot</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berlanjut</a:t>
            </a:r>
            <a:r>
              <a:rPr lang="en-US" sz="2000" dirty="0" smtClean="0">
                <a:latin typeface="Akatab" panose="020B0604020202020204" charset="0"/>
                <a:ea typeface="Akatab" panose="020B0604020202020204" charset="0"/>
                <a:cs typeface="Akatab" panose="020B0604020202020204" charset="0"/>
              </a:rPr>
              <a:t> m</a:t>
            </a:r>
            <a:r>
              <a:rPr lang="id-ID" sz="2000" dirty="0" smtClean="0">
                <a:latin typeface="Akatab" panose="020B0604020202020204" charset="0"/>
                <a:ea typeface="Akatab" panose="020B0604020202020204" charset="0"/>
                <a:cs typeface="Akatab" panose="020B0604020202020204" charset="0"/>
              </a:rPr>
              <a:t>en</a:t>
            </a:r>
            <a:r>
              <a:rPr lang="en-US" sz="2000" dirty="0" smtClean="0">
                <a:latin typeface="Akatab" panose="020B0604020202020204" charset="0"/>
                <a:ea typeface="Akatab" panose="020B0604020202020204" charset="0"/>
                <a:cs typeface="Akatab" panose="020B0604020202020204" charset="0"/>
              </a:rPr>
              <a:t>j</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d</a:t>
            </a:r>
            <a:r>
              <a:rPr lang="id-ID" sz="2000" dirty="0" smtClean="0">
                <a:latin typeface="Akatab" panose="020B0604020202020204" charset="0"/>
                <a:ea typeface="Akatab" panose="020B0604020202020204" charset="0"/>
                <a:cs typeface="Akatab" panose="020B0604020202020204" charset="0"/>
              </a:rPr>
              <a:t>i</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sulit</a:t>
            </a:r>
            <a:r>
              <a:rPr lang="id-ID" sz="2000" dirty="0" smtClean="0">
                <a:latin typeface="Akatab" panose="020B0604020202020204" charset="0"/>
                <a:ea typeface="Akatab" panose="020B0604020202020204" charset="0"/>
                <a:cs typeface="Akatab" panose="020B0604020202020204" charset="0"/>
              </a:rPr>
              <a:t>.</a:t>
            </a:r>
          </a:p>
        </p:txBody>
      </p:sp>
      <p:sp>
        <p:nvSpPr>
          <p:cNvPr id="6" name="Picture Placeholder 5"/>
          <p:cNvSpPr>
            <a:spLocks noGrp="1"/>
          </p:cNvSpPr>
          <p:nvPr>
            <p:ph type="pic" idx="3"/>
          </p:nvPr>
        </p:nvSpPr>
        <p:spPr/>
      </p:sp>
      <p:pic>
        <p:nvPicPr>
          <p:cNvPr id="16"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2466" y="331596"/>
            <a:ext cx="4515201" cy="4451419"/>
          </a:xfrm>
          <a:prstGeom prst="rect">
            <a:avLst/>
          </a:prstGeom>
          <a:noFill/>
          <a:ln>
            <a:noFill/>
          </a:ln>
          <a:effectLst>
            <a:softEdge rad="112500"/>
          </a:effectLst>
        </p:spPr>
      </p:pic>
    </p:spTree>
    <p:extLst>
      <p:ext uri="{BB962C8B-B14F-4D97-AF65-F5344CB8AC3E}">
        <p14:creationId xmlns:p14="http://schemas.microsoft.com/office/powerpoint/2010/main" val="4814447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40" y="803869"/>
            <a:ext cx="7787472" cy="4089678"/>
          </a:xfrm>
          <a:prstGeom prst="rect">
            <a:avLst/>
          </a:prstGeom>
          <a:ln>
            <a:noFill/>
          </a:ln>
          <a:effectLst>
            <a:softEdge rad="112500"/>
          </a:effectLst>
        </p:spPr>
      </p:pic>
    </p:spTree>
    <p:extLst>
      <p:ext uri="{BB962C8B-B14F-4D97-AF65-F5344CB8AC3E}">
        <p14:creationId xmlns:p14="http://schemas.microsoft.com/office/powerpoint/2010/main" val="2500840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811369"/>
            <a:ext cx="7754815" cy="4041985"/>
          </a:xfrm>
          <a:prstGeom prst="rect">
            <a:avLst/>
          </a:prstGeom>
          <a:noFill/>
          <a:ln>
            <a:noFill/>
          </a:ln>
          <a:effectLst>
            <a:softEdge rad="112500"/>
          </a:effectLst>
        </p:spPr>
      </p:pic>
    </p:spTree>
    <p:extLst>
      <p:ext uri="{BB962C8B-B14F-4D97-AF65-F5344CB8AC3E}">
        <p14:creationId xmlns:p14="http://schemas.microsoft.com/office/powerpoint/2010/main" val="995291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247" y="987136"/>
            <a:ext cx="4249880" cy="3886200"/>
          </a:xfrm>
          <a:prstGeom prst="rect">
            <a:avLst/>
          </a:prstGeom>
          <a:ln>
            <a:noFill/>
          </a:ln>
          <a:effectLst>
            <a:softEdge rad="112500"/>
          </a:effectLst>
        </p:spPr>
      </p:pic>
      <p:sp>
        <p:nvSpPr>
          <p:cNvPr id="5" name="Rectangle 4"/>
          <p:cNvSpPr/>
          <p:nvPr/>
        </p:nvSpPr>
        <p:spPr>
          <a:xfrm>
            <a:off x="4655127" y="1142999"/>
            <a:ext cx="3844636" cy="3416320"/>
          </a:xfrm>
          <a:prstGeom prst="rect">
            <a:avLst/>
          </a:prstGeom>
        </p:spPr>
        <p:txBody>
          <a:bodyPr wrap="square">
            <a:spAutoFit/>
          </a:bodyPr>
          <a:lstStyle/>
          <a:p>
            <a:pPr marL="0" indent="0" algn="r">
              <a:buNone/>
            </a:pPr>
            <a:r>
              <a:rPr lang="id-ID" sz="2400" dirty="0">
                <a:latin typeface="Akatab" panose="020B0604020202020204" charset="0"/>
                <a:ea typeface="Akatab" panose="020B0604020202020204" charset="0"/>
                <a:cs typeface="Akatab" panose="020B0604020202020204" charset="0"/>
              </a:rPr>
              <a:t>Gejala fisik paling mencolok adl </a:t>
            </a:r>
            <a:r>
              <a:rPr lang="id-ID" sz="2400" dirty="0" smtClean="0">
                <a:latin typeface="Akatab" panose="020B0604020202020204" charset="0"/>
                <a:ea typeface="Akatab" panose="020B0604020202020204" charset="0"/>
                <a:cs typeface="Akatab" panose="020B0604020202020204" charset="0"/>
              </a:rPr>
              <a:t>gerakan2 </a:t>
            </a:r>
            <a:r>
              <a:rPr lang="id-ID" sz="2400" dirty="0">
                <a:latin typeface="Akatab" panose="020B0604020202020204" charset="0"/>
                <a:ea typeface="Akatab" panose="020B0604020202020204" charset="0"/>
                <a:cs typeface="Akatab" panose="020B0604020202020204" charset="0"/>
              </a:rPr>
              <a:t>berkedut atau tersentak yg </a:t>
            </a:r>
            <a:r>
              <a:rPr lang="id-ID" sz="2400" dirty="0" smtClean="0">
                <a:latin typeface="Akatab" panose="020B0604020202020204" charset="0"/>
                <a:ea typeface="Akatab" panose="020B0604020202020204" charset="0"/>
                <a:cs typeface="Akatab" panose="020B0604020202020204" charset="0"/>
              </a:rPr>
              <a:t>tidak </a:t>
            </a:r>
            <a:r>
              <a:rPr lang="id-ID" sz="2400" dirty="0">
                <a:latin typeface="Akatab" panose="020B0604020202020204" charset="0"/>
                <a:ea typeface="Akatab" panose="020B0604020202020204" charset="0"/>
                <a:cs typeface="Akatab" panose="020B0604020202020204" charset="0"/>
              </a:rPr>
              <a:t>disadari pada wajah (menyeringai), leher, tungkai atau badan. Kedutan2 ini disebut “</a:t>
            </a:r>
            <a:r>
              <a:rPr lang="id-ID" sz="2400" dirty="0">
                <a:solidFill>
                  <a:srgbClr val="FF0000"/>
                </a:solidFill>
                <a:latin typeface="Akatab" panose="020B0604020202020204" charset="0"/>
                <a:ea typeface="Akatab" panose="020B0604020202020204" charset="0"/>
                <a:cs typeface="Akatab" panose="020B0604020202020204" charset="0"/>
              </a:rPr>
              <a:t>choreiform</a:t>
            </a:r>
            <a:r>
              <a:rPr lang="id-ID" sz="2400" b="1" dirty="0">
                <a:latin typeface="Akatab" panose="020B0604020202020204" charset="0"/>
                <a:ea typeface="Akatab" panose="020B0604020202020204" charset="0"/>
                <a:cs typeface="Akatab" panose="020B0604020202020204" charset="0"/>
              </a:rPr>
              <a:t>”</a:t>
            </a:r>
            <a:r>
              <a:rPr lang="id-ID" sz="2400" dirty="0">
                <a:latin typeface="Akatab" panose="020B0604020202020204" charset="0"/>
                <a:ea typeface="Akatab" panose="020B0604020202020204" charset="0"/>
                <a:cs typeface="Akatab" panose="020B0604020202020204" charset="0"/>
              </a:rPr>
              <a:t> yg berarti “</a:t>
            </a:r>
            <a:r>
              <a:rPr lang="id-ID" sz="2400" dirty="0">
                <a:solidFill>
                  <a:srgbClr val="FF0000"/>
                </a:solidFill>
                <a:latin typeface="Akatab" panose="020B0604020202020204" charset="0"/>
                <a:ea typeface="Akatab" panose="020B0604020202020204" charset="0"/>
                <a:cs typeface="Akatab" panose="020B0604020202020204" charset="0"/>
              </a:rPr>
              <a:t>berdansa</a:t>
            </a:r>
            <a:r>
              <a:rPr lang="id-ID" sz="2400" dirty="0">
                <a:latin typeface="Akatab" panose="020B0604020202020204" charset="0"/>
                <a:ea typeface="Akatab" panose="020B0604020202020204" charset="0"/>
                <a:cs typeface="Akatab" panose="020B0604020202020204" charset="0"/>
              </a:rPr>
              <a:t>”. </a:t>
            </a:r>
          </a:p>
        </p:txBody>
      </p:sp>
    </p:spTree>
    <p:extLst>
      <p:ext uri="{BB962C8B-B14F-4D97-AF65-F5344CB8AC3E}">
        <p14:creationId xmlns:p14="http://schemas.microsoft.com/office/powerpoint/2010/main" val="2121330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4277" y="114357"/>
            <a:ext cx="3687745" cy="2839858"/>
          </a:xfrm>
          <a:prstGeom prst="rect">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939" y="114357"/>
            <a:ext cx="4572000" cy="2839858"/>
          </a:xfrm>
          <a:prstGeom prst="rect">
            <a:avLst/>
          </a:prstGeom>
          <a:ln>
            <a:noFill/>
          </a:ln>
          <a:effectLst>
            <a:softEdge rad="112500"/>
          </a:effectLst>
        </p:spPr>
      </p:pic>
      <p:sp>
        <p:nvSpPr>
          <p:cNvPr id="7" name="Rectangle 6"/>
          <p:cNvSpPr/>
          <p:nvPr/>
        </p:nvSpPr>
        <p:spPr>
          <a:xfrm>
            <a:off x="1085223" y="3029194"/>
            <a:ext cx="6521381" cy="1569660"/>
          </a:xfrm>
          <a:prstGeom prst="rect">
            <a:avLst/>
          </a:prstGeom>
        </p:spPr>
        <p:txBody>
          <a:bodyPr wrap="square">
            <a:spAutoFit/>
          </a:bodyPr>
          <a:lstStyle/>
          <a:p>
            <a:pPr marL="0" lvl="0" indent="0" algn="r">
              <a:buNone/>
            </a:pPr>
            <a:r>
              <a:rPr lang="en-US" sz="2400" b="1" dirty="0">
                <a:latin typeface="Akatab" panose="020B0604020202020204" charset="0"/>
                <a:ea typeface="Akatab" panose="020B0604020202020204" charset="0"/>
                <a:cs typeface="Akatab" panose="020B0604020202020204" charset="0"/>
              </a:rPr>
              <a:t>Parkinson</a:t>
            </a:r>
            <a:r>
              <a:rPr lang="id-ID" sz="2400" b="1" dirty="0">
                <a:latin typeface="Akatab" panose="020B0604020202020204" charset="0"/>
                <a:ea typeface="Akatab" panose="020B0604020202020204" charset="0"/>
                <a:cs typeface="Akatab" panose="020B0604020202020204" charset="0"/>
              </a:rPr>
              <a:t>’s disease</a:t>
            </a:r>
            <a:endParaRPr lang="en-US" sz="2400" dirty="0">
              <a:latin typeface="Akatab" panose="020B0604020202020204" charset="0"/>
              <a:ea typeface="Akatab" panose="020B0604020202020204" charset="0"/>
              <a:cs typeface="Akatab" panose="020B0604020202020204" charset="0"/>
            </a:endParaRPr>
          </a:p>
          <a:p>
            <a:pPr marL="0" indent="0" algn="r">
              <a:buNone/>
            </a:pPr>
            <a:r>
              <a:rPr lang="en-US" sz="2400" dirty="0" err="1">
                <a:latin typeface="Akatab" panose="020B0604020202020204" charset="0"/>
                <a:ea typeface="Akatab" panose="020B0604020202020204" charset="0"/>
                <a:cs typeface="Akatab" panose="020B0604020202020204" charset="0"/>
              </a:rPr>
              <a:t>Rusakn</a:t>
            </a:r>
            <a:r>
              <a:rPr lang="id-ID" sz="2400" dirty="0">
                <a:latin typeface="Akatab" panose="020B0604020202020204" charset="0"/>
                <a:ea typeface="Akatab" panose="020B0604020202020204" charset="0"/>
                <a:cs typeface="Akatab" panose="020B0604020202020204" charset="0"/>
              </a:rPr>
              <a:t>ya</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sel</a:t>
            </a:r>
            <a:r>
              <a:rPr lang="id-ID" sz="2400" dirty="0">
                <a:latin typeface="Akatab" panose="020B0604020202020204" charset="0"/>
                <a:ea typeface="Akatab" panose="020B0604020202020204" charset="0"/>
                <a:cs typeface="Akatab" panose="020B0604020202020204" charset="0"/>
              </a:rPr>
              <a:t>2</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saraf</a:t>
            </a:r>
            <a:r>
              <a:rPr lang="id-ID" sz="2400" dirty="0">
                <a:latin typeface="Akatab" panose="020B0604020202020204" charset="0"/>
                <a:ea typeface="Akatab" panose="020B0604020202020204" charset="0"/>
                <a:cs typeface="Akatab" panose="020B0604020202020204" charset="0"/>
              </a:rPr>
              <a:t> yg menghasilkan dopamin didaerah otak (</a:t>
            </a:r>
            <a:r>
              <a:rPr lang="en-US" sz="2400" dirty="0" err="1">
                <a:latin typeface="Akatab" panose="020B0604020202020204" charset="0"/>
                <a:ea typeface="Akatab" panose="020B0604020202020204" charset="0"/>
                <a:cs typeface="Akatab" panose="020B0604020202020204" charset="0"/>
              </a:rPr>
              <a:t>substantia</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nigra</a:t>
            </a:r>
            <a:r>
              <a:rPr lang="id-ID" sz="2400" dirty="0">
                <a:latin typeface="Akatab" panose="020B0604020202020204" charset="0"/>
                <a:ea typeface="Akatab" panose="020B0604020202020204" charset="0"/>
                <a:cs typeface="Akatab" panose="020B0604020202020204" charset="0"/>
              </a:rPr>
              <a:t>)</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yg</a:t>
            </a:r>
            <a:r>
              <a:rPr lang="en-US" sz="2400" dirty="0">
                <a:latin typeface="Akatab" panose="020B0604020202020204" charset="0"/>
                <a:ea typeface="Akatab" panose="020B0604020202020204" charset="0"/>
                <a:cs typeface="Akatab" panose="020B0604020202020204" charset="0"/>
              </a:rPr>
              <a:t> </a:t>
            </a:r>
            <a:r>
              <a:rPr lang="en-US" sz="2400" dirty="0" err="1">
                <a:latin typeface="Akatab" panose="020B0604020202020204" charset="0"/>
                <a:ea typeface="Akatab" panose="020B0604020202020204" charset="0"/>
                <a:cs typeface="Akatab" panose="020B0604020202020204" charset="0"/>
              </a:rPr>
              <a:t>membantu</a:t>
            </a:r>
            <a:r>
              <a:rPr lang="id-ID" sz="2400" dirty="0">
                <a:latin typeface="Akatab" panose="020B0604020202020204" charset="0"/>
                <a:ea typeface="Akatab" panose="020B0604020202020204" charset="0"/>
                <a:cs typeface="Akatab" panose="020B0604020202020204" charset="0"/>
              </a:rPr>
              <a:t> mengendalikan pergerakan tubuh</a:t>
            </a:r>
            <a:r>
              <a:rPr lang="en-US" sz="2400" dirty="0">
                <a:latin typeface="Akatab" panose="020B0604020202020204" charset="0"/>
                <a:ea typeface="Akatab" panose="020B0604020202020204" charset="0"/>
                <a:cs typeface="Akatab" panose="020B0604020202020204" charset="0"/>
              </a:rPr>
              <a:t>. </a:t>
            </a:r>
            <a:endParaRPr lang="en-US" sz="2400" dirty="0">
              <a:latin typeface="Akatab" panose="020B0604020202020204" charset="0"/>
              <a:ea typeface="Akatab" panose="020B0604020202020204" charset="0"/>
              <a:cs typeface="Akatab" panose="020B0604020202020204" charset="0"/>
            </a:endParaRPr>
          </a:p>
        </p:txBody>
      </p:sp>
    </p:spTree>
    <p:extLst>
      <p:ext uri="{BB962C8B-B14F-4D97-AF65-F5344CB8AC3E}">
        <p14:creationId xmlns:p14="http://schemas.microsoft.com/office/powerpoint/2010/main" val="36779362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0210" y="176646"/>
            <a:ext cx="3904785" cy="4436918"/>
          </a:xfrm>
          <a:prstGeom prst="rect">
            <a:avLst/>
          </a:prstGeom>
          <a:ln>
            <a:noFill/>
          </a:ln>
          <a:effectLst>
            <a:softEdge rad="112500"/>
          </a:effectLst>
        </p:spPr>
      </p:pic>
      <p:sp>
        <p:nvSpPr>
          <p:cNvPr id="4" name="Rectangle 3"/>
          <p:cNvSpPr/>
          <p:nvPr/>
        </p:nvSpPr>
        <p:spPr>
          <a:xfrm>
            <a:off x="529938" y="602674"/>
            <a:ext cx="4260272" cy="3785652"/>
          </a:xfrm>
          <a:prstGeom prst="rect">
            <a:avLst/>
          </a:prstGeom>
        </p:spPr>
        <p:txBody>
          <a:bodyPr wrap="square">
            <a:spAutoFit/>
          </a:bodyPr>
          <a:lstStyle/>
          <a:p>
            <a:pPr marL="0" indent="0">
              <a:buNone/>
            </a:pPr>
            <a:r>
              <a:rPr lang="id-ID" sz="2000" dirty="0">
                <a:latin typeface="Akatab" panose="020B0604020202020204" charset="0"/>
                <a:ea typeface="Akatab" panose="020B0604020202020204" charset="0"/>
                <a:cs typeface="Akatab" panose="020B0604020202020204" charset="0"/>
              </a:rPr>
              <a:t>Sifatnya progresif &amp; </a:t>
            </a:r>
            <a:r>
              <a:rPr lang="en-US" sz="2000" dirty="0" err="1">
                <a:latin typeface="Akatab" panose="020B0604020202020204" charset="0"/>
                <a:ea typeface="Akatab" panose="020B0604020202020204" charset="0"/>
                <a:cs typeface="Akatab" panose="020B0604020202020204" charset="0"/>
              </a:rPr>
              <a:t>gejalanya</a:t>
            </a:r>
            <a:r>
              <a:rPr lang="en-US" sz="2000" dirty="0">
                <a:latin typeface="Akatab" panose="020B0604020202020204" charset="0"/>
                <a:ea typeface="Akatab" panose="020B0604020202020204" charset="0"/>
                <a:cs typeface="Akatab" panose="020B0604020202020204" charset="0"/>
              </a:rPr>
              <a:t> </a:t>
            </a:r>
            <a:r>
              <a:rPr lang="en-US" sz="2000" dirty="0" err="1">
                <a:latin typeface="Akatab" panose="020B0604020202020204" charset="0"/>
                <a:ea typeface="Akatab" panose="020B0604020202020204" charset="0"/>
                <a:cs typeface="Akatab" panose="020B0604020202020204" charset="0"/>
              </a:rPr>
              <a:t>meliputi</a:t>
            </a:r>
            <a:r>
              <a:rPr lang="en-US" sz="2000" dirty="0">
                <a:latin typeface="Akatab" panose="020B0604020202020204" charset="0"/>
                <a:ea typeface="Akatab" panose="020B0604020202020204" charset="0"/>
                <a:cs typeface="Akatab" panose="020B0604020202020204" charset="0"/>
              </a:rPr>
              <a:t> tremor </a:t>
            </a:r>
            <a:r>
              <a:rPr lang="en-US" sz="2000" dirty="0" err="1">
                <a:latin typeface="Akatab" panose="020B0604020202020204" charset="0"/>
                <a:ea typeface="Akatab" panose="020B0604020202020204" charset="0"/>
                <a:cs typeface="Akatab" panose="020B0604020202020204" charset="0"/>
              </a:rPr>
              <a:t>yg</a:t>
            </a:r>
            <a:r>
              <a:rPr lang="en-US" sz="2000" dirty="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t</a:t>
            </a:r>
            <a:r>
              <a:rPr lang="id-ID" sz="2000" dirty="0" smtClean="0">
                <a:latin typeface="Akatab" panose="020B0604020202020204" charset="0"/>
                <a:ea typeface="Akatab" panose="020B0604020202020204" charset="0"/>
                <a:cs typeface="Akatab" panose="020B0604020202020204" charset="0"/>
              </a:rPr>
              <a:t>i</a:t>
            </a:r>
            <a:r>
              <a:rPr lang="en-US" sz="2000" dirty="0" smtClean="0">
                <a:latin typeface="Akatab" panose="020B0604020202020204" charset="0"/>
                <a:ea typeface="Akatab" panose="020B0604020202020204" charset="0"/>
                <a:cs typeface="Akatab" panose="020B0604020202020204" charset="0"/>
              </a:rPr>
              <a:t>d</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k </a:t>
            </a:r>
            <a:r>
              <a:rPr lang="en-US" sz="2000" dirty="0" err="1">
                <a:latin typeface="Akatab" panose="020B0604020202020204" charset="0"/>
                <a:ea typeface="Akatab" panose="020B0604020202020204" charset="0"/>
                <a:cs typeface="Akatab" panose="020B0604020202020204" charset="0"/>
              </a:rPr>
              <a:t>terkendali</a:t>
            </a:r>
            <a:r>
              <a:rPr lang="id-ID" sz="2000" dirty="0">
                <a:latin typeface="Akatab" panose="020B0604020202020204" charset="0"/>
                <a:ea typeface="Akatab" panose="020B0604020202020204" charset="0"/>
                <a:cs typeface="Akatab" panose="020B0604020202020204" charset="0"/>
              </a:rPr>
              <a:t>,  gemetar, otot yg kaku, terlihat tanpa ekspresi, Gangguan pada postur tubuh (membungkuk), kesulitan berjalan &amp; utk demensia sring di tahap lanjutan (</a:t>
            </a:r>
            <a:r>
              <a:rPr lang="id-ID" sz="2000" dirty="0" smtClean="0">
                <a:latin typeface="Akatab" panose="020B0604020202020204" charset="0"/>
                <a:ea typeface="Akatab" panose="020B0604020202020204" charset="0"/>
                <a:cs typeface="Akatab" panose="020B0604020202020204" charset="0"/>
              </a:rPr>
              <a:t>bentuknya seperti </a:t>
            </a:r>
            <a:r>
              <a:rPr lang="id-ID" sz="2000" dirty="0">
                <a:latin typeface="Akatab" panose="020B0604020202020204" charset="0"/>
                <a:ea typeface="Akatab" panose="020B0604020202020204" charset="0"/>
                <a:cs typeface="Akatab" panose="020B0604020202020204" charset="0"/>
              </a:rPr>
              <a:t>sulit mengingat kembali </a:t>
            </a:r>
            <a:r>
              <a:rPr lang="id-ID" sz="2000" dirty="0" smtClean="0">
                <a:latin typeface="Akatab" panose="020B0604020202020204" charset="0"/>
                <a:ea typeface="Akatab" panose="020B0604020202020204" charset="0"/>
                <a:cs typeface="Akatab" panose="020B0604020202020204" charset="0"/>
              </a:rPr>
              <a:t>sesuatu, </a:t>
            </a:r>
            <a:r>
              <a:rPr lang="id-ID" sz="2000" dirty="0">
                <a:latin typeface="Akatab" panose="020B0604020202020204" charset="0"/>
                <a:ea typeface="Akatab" panose="020B0604020202020204" charset="0"/>
                <a:cs typeface="Akatab" panose="020B0604020202020204" charset="0"/>
              </a:rPr>
              <a:t>kelambatan proses berpikir, lemahnya </a:t>
            </a:r>
            <a:r>
              <a:rPr lang="id-ID" sz="2000" dirty="0" smtClean="0">
                <a:latin typeface="Akatab" panose="020B0604020202020204" charset="0"/>
                <a:ea typeface="Akatab" panose="020B0604020202020204" charset="0"/>
                <a:cs typeface="Akatab" panose="020B0604020202020204" charset="0"/>
              </a:rPr>
              <a:t>kemampuan </a:t>
            </a:r>
            <a:r>
              <a:rPr lang="id-ID" sz="2000" dirty="0">
                <a:latin typeface="Akatab" panose="020B0604020202020204" charset="0"/>
                <a:ea typeface="Akatab" panose="020B0604020202020204" charset="0"/>
                <a:cs typeface="Akatab" panose="020B0604020202020204" charset="0"/>
              </a:rPr>
              <a:t>merencanakan atau mengatur serangkaian tindakan)</a:t>
            </a:r>
            <a:endParaRPr lang="en-US" sz="2000" dirty="0">
              <a:latin typeface="Akatab" panose="020B0604020202020204" charset="0"/>
              <a:ea typeface="Akatab" panose="020B0604020202020204" charset="0"/>
              <a:cs typeface="Akatab" panose="020B0604020202020204" charset="0"/>
            </a:endParaRPr>
          </a:p>
        </p:txBody>
      </p:sp>
    </p:spTree>
    <p:extLst>
      <p:ext uri="{BB962C8B-B14F-4D97-AF65-F5344CB8AC3E}">
        <p14:creationId xmlns:p14="http://schemas.microsoft.com/office/powerpoint/2010/main" val="8875036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804" y="210875"/>
            <a:ext cx="3175280" cy="4341028"/>
          </a:xfrm>
          <a:prstGeom prst="rect">
            <a:avLst/>
          </a:prstGeom>
          <a:noFill/>
          <a:ln>
            <a:noFill/>
          </a:ln>
          <a:effectLst>
            <a:softEdge rad="112500"/>
          </a:effectLst>
        </p:spPr>
      </p:pic>
      <p:sp>
        <p:nvSpPr>
          <p:cNvPr id="4" name="Rectangle 3"/>
          <p:cNvSpPr/>
          <p:nvPr/>
        </p:nvSpPr>
        <p:spPr>
          <a:xfrm>
            <a:off x="3858566" y="534729"/>
            <a:ext cx="4702629" cy="3693319"/>
          </a:xfrm>
          <a:prstGeom prst="rect">
            <a:avLst/>
          </a:prstGeom>
        </p:spPr>
        <p:txBody>
          <a:bodyPr wrap="square">
            <a:spAutoFit/>
          </a:bodyPr>
          <a:lstStyle/>
          <a:p>
            <a:pPr marL="0" lvl="0" indent="0" algn="r">
              <a:buNone/>
            </a:pPr>
            <a:r>
              <a:rPr lang="id-ID" sz="1800" b="1" dirty="0">
                <a:latin typeface="Akatab" panose="020B0604020202020204" charset="0"/>
                <a:ea typeface="Akatab" panose="020B0604020202020204" charset="0"/>
                <a:cs typeface="Akatab" panose="020B0604020202020204" charset="0"/>
              </a:rPr>
              <a:t>Neurokognitif Vaskular</a:t>
            </a:r>
            <a:endParaRPr lang="en-US" sz="1800" b="1" dirty="0">
              <a:latin typeface="Akatab" panose="020B0604020202020204" charset="0"/>
              <a:ea typeface="Akatab" panose="020B0604020202020204" charset="0"/>
              <a:cs typeface="Akatab" panose="020B0604020202020204" charset="0"/>
            </a:endParaRPr>
          </a:p>
          <a:p>
            <a:pPr marL="0" indent="0" algn="r">
              <a:buNone/>
            </a:pPr>
            <a:r>
              <a:rPr lang="en-US" sz="1800" dirty="0" smtClean="0">
                <a:latin typeface="Akatab" panose="020B0604020202020204" charset="0"/>
                <a:ea typeface="Akatab" panose="020B0604020202020204" charset="0"/>
                <a:cs typeface="Akatab" panose="020B0604020202020204" charset="0"/>
              </a:rPr>
              <a:t>S</a:t>
            </a:r>
            <a:r>
              <a:rPr lang="id-ID" sz="1800" dirty="0" smtClean="0">
                <a:latin typeface="Akatab" panose="020B0604020202020204" charset="0"/>
                <a:ea typeface="Akatab" panose="020B0604020202020204" charset="0"/>
                <a:cs typeface="Akatab" panose="020B0604020202020204" charset="0"/>
              </a:rPr>
              <a:t>e</a:t>
            </a:r>
            <a:r>
              <a:rPr lang="en-US" sz="1800" dirty="0" smtClean="0">
                <a:latin typeface="Akatab" panose="020B0604020202020204" charset="0"/>
                <a:ea typeface="Akatab" panose="020B0604020202020204" charset="0"/>
                <a:cs typeface="Akatab" panose="020B0604020202020204" charset="0"/>
              </a:rPr>
              <a:t>b</a:t>
            </a:r>
            <a:r>
              <a:rPr lang="id-ID" sz="1800" dirty="0" smtClean="0">
                <a:latin typeface="Akatab" panose="020B0604020202020204" charset="0"/>
                <a:ea typeface="Akatab" panose="020B0604020202020204" charset="0"/>
                <a:cs typeface="Akatab" panose="020B0604020202020204" charset="0"/>
              </a:rPr>
              <a:t>elumn</a:t>
            </a:r>
            <a:r>
              <a:rPr lang="en-US" sz="1800" dirty="0" err="1" smtClean="0">
                <a:latin typeface="Akatab" panose="020B0604020202020204" charset="0"/>
                <a:ea typeface="Akatab" panose="020B0604020202020204" charset="0"/>
                <a:cs typeface="Akatab" panose="020B0604020202020204" charset="0"/>
              </a:rPr>
              <a:t>ya</a:t>
            </a:r>
            <a:r>
              <a:rPr lang="en-US" sz="1800" dirty="0" smtClean="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disebut</a:t>
            </a:r>
            <a:r>
              <a:rPr lang="en-US" sz="1800" dirty="0">
                <a:latin typeface="Akatab" panose="020B0604020202020204" charset="0"/>
                <a:ea typeface="Akatab" panose="020B0604020202020204" charset="0"/>
                <a:cs typeface="Akatab" panose="020B0604020202020204" charset="0"/>
              </a:rPr>
              <a:t> </a:t>
            </a:r>
            <a:r>
              <a:rPr lang="id-ID" sz="1800" dirty="0">
                <a:solidFill>
                  <a:srgbClr val="FF0000"/>
                </a:solidFill>
                <a:latin typeface="Akatab" panose="020B0604020202020204" charset="0"/>
                <a:ea typeface="Akatab" panose="020B0604020202020204" charset="0"/>
                <a:cs typeface="Akatab" panose="020B0604020202020204" charset="0"/>
              </a:rPr>
              <a:t>demensia vaskular</a:t>
            </a:r>
            <a:r>
              <a:rPr lang="id-ID" sz="1800" dirty="0">
                <a:latin typeface="Akatab" panose="020B0604020202020204" charset="0"/>
                <a:ea typeface="Akatab" panose="020B0604020202020204" charset="0"/>
                <a:cs typeface="Akatab" panose="020B0604020202020204" charset="0"/>
              </a:rPr>
              <a:t> atau </a:t>
            </a:r>
            <a:r>
              <a:rPr lang="id-ID" sz="1800" dirty="0">
                <a:solidFill>
                  <a:srgbClr val="FF0000"/>
                </a:solidFill>
                <a:latin typeface="Akatab" panose="020B0604020202020204" charset="0"/>
                <a:ea typeface="Akatab" panose="020B0604020202020204" charset="0"/>
                <a:cs typeface="Akatab" panose="020B0604020202020204" charset="0"/>
              </a:rPr>
              <a:t>d</a:t>
            </a:r>
            <a:r>
              <a:rPr lang="en-US" sz="1800" dirty="0" err="1">
                <a:solidFill>
                  <a:srgbClr val="FF0000"/>
                </a:solidFill>
                <a:latin typeface="Akatab" panose="020B0604020202020204" charset="0"/>
                <a:ea typeface="Akatab" panose="020B0604020202020204" charset="0"/>
                <a:cs typeface="Akatab" panose="020B0604020202020204" charset="0"/>
              </a:rPr>
              <a:t>emensia</a:t>
            </a:r>
            <a:r>
              <a:rPr lang="id-ID" sz="1800" dirty="0">
                <a:solidFill>
                  <a:srgbClr val="FF0000"/>
                </a:solidFill>
                <a:latin typeface="Akatab" panose="020B0604020202020204" charset="0"/>
                <a:ea typeface="Akatab" panose="020B0604020202020204" charset="0"/>
                <a:cs typeface="Akatab" panose="020B0604020202020204" charset="0"/>
              </a:rPr>
              <a:t> m</a:t>
            </a:r>
            <a:r>
              <a:rPr lang="en-US" sz="1800" dirty="0" err="1">
                <a:solidFill>
                  <a:srgbClr val="FF0000"/>
                </a:solidFill>
                <a:latin typeface="Akatab" panose="020B0604020202020204" charset="0"/>
                <a:ea typeface="Akatab" panose="020B0604020202020204" charset="0"/>
                <a:cs typeface="Akatab" panose="020B0604020202020204" charset="0"/>
              </a:rPr>
              <a:t>ulti</a:t>
            </a:r>
            <a:r>
              <a:rPr lang="en-US" sz="1800" dirty="0">
                <a:solidFill>
                  <a:srgbClr val="FF0000"/>
                </a:solidFill>
                <a:latin typeface="Akatab" panose="020B0604020202020204" charset="0"/>
                <a:ea typeface="Akatab" panose="020B0604020202020204" charset="0"/>
                <a:cs typeface="Akatab" panose="020B0604020202020204" charset="0"/>
              </a:rPr>
              <a:t> </a:t>
            </a:r>
            <a:r>
              <a:rPr lang="id-ID" sz="1800" dirty="0">
                <a:solidFill>
                  <a:srgbClr val="FF0000"/>
                </a:solidFill>
                <a:latin typeface="Akatab" panose="020B0604020202020204" charset="0"/>
                <a:ea typeface="Akatab" panose="020B0604020202020204" charset="0"/>
                <a:cs typeface="Akatab" panose="020B0604020202020204" charset="0"/>
              </a:rPr>
              <a:t>i</a:t>
            </a:r>
            <a:r>
              <a:rPr lang="en-US" sz="1800" dirty="0" err="1">
                <a:solidFill>
                  <a:srgbClr val="FF0000"/>
                </a:solidFill>
                <a:latin typeface="Akatab" panose="020B0604020202020204" charset="0"/>
                <a:ea typeface="Akatab" panose="020B0604020202020204" charset="0"/>
                <a:cs typeface="Akatab" panose="020B0604020202020204" charset="0"/>
              </a:rPr>
              <a:t>nfark</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yakni</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Gg</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neurokognitif</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berat</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atau</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ringan</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akibat</a:t>
            </a:r>
            <a:r>
              <a:rPr lang="en-US" sz="1800" dirty="0">
                <a:latin typeface="Akatab" panose="020B0604020202020204" charset="0"/>
                <a:ea typeface="Akatab" panose="020B0604020202020204" charset="0"/>
                <a:cs typeface="Akatab" panose="020B0604020202020204" charset="0"/>
              </a:rPr>
              <a:t> stroke</a:t>
            </a:r>
            <a:r>
              <a:rPr lang="id-ID" sz="1800" dirty="0">
                <a:latin typeface="Akatab" panose="020B0604020202020204" charset="0"/>
                <a:ea typeface="Akatab" panose="020B0604020202020204" charset="0"/>
                <a:cs typeface="Akatab" panose="020B0604020202020204" charset="0"/>
              </a:rPr>
              <a:t> berulang</a:t>
            </a:r>
            <a:r>
              <a:rPr lang="en-US" sz="1800" dirty="0">
                <a:latin typeface="Akatab" panose="020B0604020202020204" charset="0"/>
                <a:ea typeface="Akatab" panose="020B0604020202020204" charset="0"/>
                <a:cs typeface="Akatab" panose="020B0604020202020204" charset="0"/>
              </a:rPr>
              <a:t> </a:t>
            </a:r>
            <a:endParaRPr lang="id-ID" sz="1800" dirty="0">
              <a:latin typeface="Akatab" panose="020B0604020202020204" charset="0"/>
              <a:ea typeface="Akatab" panose="020B0604020202020204" charset="0"/>
              <a:cs typeface="Akatab" panose="020B0604020202020204" charset="0"/>
            </a:endParaRPr>
          </a:p>
          <a:p>
            <a:pPr marL="0" indent="0" algn="r">
              <a:buNone/>
            </a:pPr>
            <a:r>
              <a:rPr lang="id-ID" sz="1800" dirty="0">
                <a:latin typeface="Akatab" panose="020B0604020202020204" charset="0"/>
                <a:ea typeface="Akatab" panose="020B0604020202020204" charset="0"/>
                <a:cs typeface="Akatab" panose="020B0604020202020204" charset="0"/>
              </a:rPr>
              <a:t>B</a:t>
            </a:r>
            <a:r>
              <a:rPr lang="id-ID" sz="1800" dirty="0" smtClean="0">
                <a:latin typeface="Akatab" panose="020B0604020202020204" charset="0"/>
                <a:ea typeface="Akatab" panose="020B0604020202020204" charset="0"/>
                <a:cs typeface="Akatab" panose="020B0604020202020204" charset="0"/>
              </a:rPr>
              <a:t>entuk </a:t>
            </a:r>
            <a:r>
              <a:rPr lang="id-ID" sz="1800" dirty="0">
                <a:latin typeface="Akatab" panose="020B0604020202020204" charset="0"/>
                <a:ea typeface="Akatab" panose="020B0604020202020204" charset="0"/>
                <a:cs typeface="Akatab" panose="020B0604020202020204" charset="0"/>
              </a:rPr>
              <a:t>demensia ke 2 yg paling umum </a:t>
            </a:r>
            <a:r>
              <a:rPr lang="id-ID" sz="1800" dirty="0" smtClean="0">
                <a:latin typeface="Akatab" panose="020B0604020202020204" charset="0"/>
                <a:ea typeface="Akatab" panose="020B0604020202020204" charset="0"/>
                <a:cs typeface="Akatab" panose="020B0604020202020204" charset="0"/>
              </a:rPr>
              <a:t>setelah </a:t>
            </a:r>
            <a:r>
              <a:rPr lang="id-ID" sz="1800" dirty="0">
                <a:latin typeface="Akatab" panose="020B0604020202020204" charset="0"/>
                <a:ea typeface="Akatab" panose="020B0604020202020204" charset="0"/>
                <a:cs typeface="Akatab" panose="020B0604020202020204" charset="0"/>
              </a:rPr>
              <a:t>alzheimer &amp; gejalanya juga mirip, hanya saja pada demen</a:t>
            </a:r>
            <a:r>
              <a:rPr lang="en-US" sz="1800" dirty="0" err="1">
                <a:latin typeface="Akatab" panose="020B0604020202020204" charset="0"/>
                <a:ea typeface="Akatab" panose="020B0604020202020204" charset="0"/>
                <a:cs typeface="Akatab" panose="020B0604020202020204" charset="0"/>
              </a:rPr>
              <a:t>sia</a:t>
            </a:r>
            <a:r>
              <a:rPr lang="en-US" sz="1800" dirty="0">
                <a:latin typeface="Akatab" panose="020B0604020202020204" charset="0"/>
                <a:ea typeface="Akatab" panose="020B0604020202020204" charset="0"/>
                <a:cs typeface="Akatab" panose="020B0604020202020204" charset="0"/>
              </a:rPr>
              <a:t> </a:t>
            </a:r>
            <a:r>
              <a:rPr lang="en-US" sz="1800" dirty="0" err="1">
                <a:latin typeface="Akatab" panose="020B0604020202020204" charset="0"/>
                <a:ea typeface="Akatab" panose="020B0604020202020204" charset="0"/>
                <a:cs typeface="Akatab" panose="020B0604020202020204" charset="0"/>
              </a:rPr>
              <a:t>vaskular</a:t>
            </a:r>
            <a:r>
              <a:rPr lang="id-ID" sz="1800" dirty="0">
                <a:latin typeface="Akatab" panose="020B0604020202020204" charset="0"/>
                <a:ea typeface="Akatab" panose="020B0604020202020204" charset="0"/>
                <a:cs typeface="Akatab" panose="020B0604020202020204" charset="0"/>
              </a:rPr>
              <a:t> </a:t>
            </a:r>
            <a:r>
              <a:rPr lang="id-ID" sz="1800" dirty="0" smtClean="0">
                <a:latin typeface="Akatab" panose="020B0604020202020204" charset="0"/>
                <a:ea typeface="Akatab" panose="020B0604020202020204" charset="0"/>
                <a:cs typeface="Akatab" panose="020B0604020202020204" charset="0"/>
              </a:rPr>
              <a:t>terjadi secara </a:t>
            </a:r>
            <a:r>
              <a:rPr lang="id-ID" sz="1800" dirty="0">
                <a:latin typeface="Akatab" panose="020B0604020202020204" charset="0"/>
                <a:ea typeface="Akatab" panose="020B0604020202020204" charset="0"/>
                <a:cs typeface="Akatab" panose="020B0604020202020204" charset="0"/>
              </a:rPr>
              <a:t>mendadak serta mengikuti tahap2 kemunduran yg meliputi pola penurunan kognitif cepat yg diyakini mencerminkan dampak stroke tambahan </a:t>
            </a:r>
            <a:r>
              <a:rPr lang="id-ID" sz="1800" dirty="0" smtClean="0">
                <a:latin typeface="Akatab" panose="020B0604020202020204" charset="0"/>
                <a:ea typeface="Akatab" panose="020B0604020202020204" charset="0"/>
                <a:cs typeface="Akatab" panose="020B0604020202020204" charset="0"/>
              </a:rPr>
              <a:t>                      (</a:t>
            </a:r>
            <a:r>
              <a:rPr lang="id-ID" sz="1800" dirty="0">
                <a:latin typeface="Akatab" panose="020B0604020202020204" charset="0"/>
                <a:ea typeface="Akatab" panose="020B0604020202020204" charset="0"/>
                <a:cs typeface="Akatab" panose="020B0604020202020204" charset="0"/>
              </a:rPr>
              <a:t>tergantung area otak </a:t>
            </a:r>
            <a:r>
              <a:rPr lang="id-ID" sz="1800" dirty="0" smtClean="0">
                <a:latin typeface="Akatab" panose="020B0604020202020204" charset="0"/>
                <a:ea typeface="Akatab" panose="020B0604020202020204" charset="0"/>
                <a:cs typeface="Akatab" panose="020B0604020202020204" charset="0"/>
              </a:rPr>
              <a:t>yg </a:t>
            </a:r>
            <a:r>
              <a:rPr lang="id-ID" sz="1800" dirty="0">
                <a:latin typeface="Akatab" panose="020B0604020202020204" charset="0"/>
                <a:ea typeface="Akatab" panose="020B0604020202020204" charset="0"/>
                <a:cs typeface="Akatab" panose="020B0604020202020204" charset="0"/>
              </a:rPr>
              <a:t>rusak) </a:t>
            </a:r>
            <a:endParaRPr lang="en-US" sz="1800" dirty="0">
              <a:latin typeface="Akatab" panose="020B0604020202020204" charset="0"/>
              <a:ea typeface="Akatab" panose="020B0604020202020204" charset="0"/>
              <a:cs typeface="Akatab" panose="020B0604020202020204" charset="0"/>
            </a:endParaRPr>
          </a:p>
        </p:txBody>
      </p:sp>
    </p:spTree>
    <p:extLst>
      <p:ext uri="{BB962C8B-B14F-4D97-AF65-F5344CB8AC3E}">
        <p14:creationId xmlns:p14="http://schemas.microsoft.com/office/powerpoint/2010/main" val="183262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371" b="5778"/>
          <a:stretch/>
        </p:blipFill>
        <p:spPr>
          <a:xfrm>
            <a:off x="482322" y="150725"/>
            <a:ext cx="8098970" cy="4481565"/>
          </a:xfrm>
          <a:prstGeom prst="rect">
            <a:avLst/>
          </a:prstGeom>
          <a:ln>
            <a:noFill/>
          </a:ln>
          <a:effectLst>
            <a:softEdge rad="112500"/>
          </a:effectLst>
        </p:spPr>
      </p:pic>
    </p:spTree>
    <p:extLst>
      <p:ext uri="{BB962C8B-B14F-4D97-AF65-F5344CB8AC3E}">
        <p14:creationId xmlns:p14="http://schemas.microsoft.com/office/powerpoint/2010/main" val="4258754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620" y="164029"/>
            <a:ext cx="3939945" cy="2662297"/>
          </a:xfrm>
          <a:prstGeom prst="rect">
            <a:avLst/>
          </a:prstGeom>
          <a:ln>
            <a:noFill/>
          </a:ln>
          <a:effectLst>
            <a:softEdge rad="112500"/>
          </a:effectLst>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2242" y="204222"/>
            <a:ext cx="3969099" cy="2622104"/>
          </a:xfrm>
          <a:prstGeom prst="rect">
            <a:avLst/>
          </a:prstGeom>
          <a:ln>
            <a:noFill/>
          </a:ln>
          <a:effectLst>
            <a:softEdge rad="112500"/>
          </a:effectLst>
        </p:spPr>
      </p:pic>
      <p:sp>
        <p:nvSpPr>
          <p:cNvPr id="10" name="Content Placeholder 3"/>
          <p:cNvSpPr txBox="1">
            <a:spLocks/>
          </p:cNvSpPr>
          <p:nvPr/>
        </p:nvSpPr>
        <p:spPr>
          <a:xfrm>
            <a:off x="720455" y="3054927"/>
            <a:ext cx="7803573" cy="1361209"/>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id-ID" sz="2000" b="1" dirty="0" smtClean="0">
                <a:latin typeface="Akatab" panose="020B0604020202020204" charset="0"/>
                <a:ea typeface="Akatab" panose="020B0604020202020204" charset="0"/>
                <a:cs typeface="Akatab" panose="020B0604020202020204" charset="0"/>
              </a:rPr>
              <a:t>Neurokognitif Akibat Penyakit Prion</a:t>
            </a:r>
            <a:endParaRPr lang="en-US" sz="2000" b="1" dirty="0" smtClean="0">
              <a:latin typeface="Akatab" panose="020B0604020202020204" charset="0"/>
              <a:ea typeface="Akatab" panose="020B0604020202020204" charset="0"/>
              <a:cs typeface="Akatab" panose="020B0604020202020204" charset="0"/>
            </a:endParaRPr>
          </a:p>
          <a:p>
            <a:pPr algn="r"/>
            <a:r>
              <a:rPr lang="id-ID" sz="2000" dirty="0" smtClean="0">
                <a:latin typeface="Akatab" panose="020B0604020202020204" charset="0"/>
                <a:ea typeface="Akatab" panose="020B0604020202020204" charset="0"/>
                <a:cs typeface="Akatab" panose="020B0604020202020204" charset="0"/>
              </a:rPr>
              <a:t>Contohnya </a:t>
            </a:r>
            <a:r>
              <a:rPr lang="id-ID" sz="2000" dirty="0" smtClean="0">
                <a:solidFill>
                  <a:srgbClr val="FF0000"/>
                </a:solidFill>
                <a:latin typeface="Akatab" panose="020B0604020202020204" charset="0"/>
                <a:ea typeface="Akatab" panose="020B0604020202020204" charset="0"/>
                <a:cs typeface="Akatab" panose="020B0604020202020204" charset="0"/>
              </a:rPr>
              <a:t>Creutzfeldt Jacob disease</a:t>
            </a:r>
            <a:r>
              <a:rPr lang="id-ID"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Ditandai</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dgn</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pemb</a:t>
            </a:r>
            <a:r>
              <a:rPr lang="id-ID" sz="2000" dirty="0" smtClean="0">
                <a:latin typeface="Akatab" panose="020B0604020202020204" charset="0"/>
                <a:ea typeface="Akatab" panose="020B0604020202020204" charset="0"/>
                <a:cs typeface="Akatab" panose="020B0604020202020204" charset="0"/>
              </a:rPr>
              <a:t>entu</a:t>
            </a:r>
            <a:r>
              <a:rPr lang="en-US" sz="2000" dirty="0" err="1" smtClean="0">
                <a:latin typeface="Akatab" panose="020B0604020202020204" charset="0"/>
                <a:ea typeface="Akatab" panose="020B0604020202020204" charset="0"/>
                <a:cs typeface="Akatab" panose="020B0604020202020204" charset="0"/>
              </a:rPr>
              <a:t>kan</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rongga</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kecil</a:t>
            </a:r>
            <a:r>
              <a:rPr lang="id-ID" sz="2000" dirty="0">
                <a:latin typeface="Akatab" panose="020B0604020202020204" charset="0"/>
                <a:ea typeface="Akatab" panose="020B0604020202020204" charset="0"/>
                <a:cs typeface="Akatab" panose="020B0604020202020204" charset="0"/>
              </a:rPr>
              <a:t> </a:t>
            </a:r>
            <a:r>
              <a:rPr lang="en-US" sz="2000" dirty="0" smtClean="0">
                <a:latin typeface="Akatab" panose="020B0604020202020204" charset="0"/>
                <a:ea typeface="Akatab" panose="020B0604020202020204" charset="0"/>
                <a:cs typeface="Akatab" panose="020B0604020202020204" charset="0"/>
              </a:rPr>
              <a:t>di </a:t>
            </a:r>
            <a:r>
              <a:rPr lang="en-US" sz="2000" dirty="0" err="1" smtClean="0">
                <a:latin typeface="Akatab" panose="020B0604020202020204" charset="0"/>
                <a:ea typeface="Akatab" panose="020B0604020202020204" charset="0"/>
                <a:cs typeface="Akatab" panose="020B0604020202020204" charset="0"/>
              </a:rPr>
              <a:t>otak</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yg</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menyerupai</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lubang</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pada</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spons</a:t>
            </a:r>
            <a:r>
              <a:rPr lang="en-US" sz="2000" dirty="0" smtClean="0">
                <a:latin typeface="Akatab" panose="020B0604020202020204" charset="0"/>
                <a:ea typeface="Akatab" panose="020B0604020202020204" charset="0"/>
                <a:cs typeface="Akatab" panose="020B0604020202020204" charset="0"/>
              </a:rPr>
              <a:t> &amp; </a:t>
            </a:r>
            <a:r>
              <a:rPr lang="en-US" sz="2000" dirty="0" err="1" smtClean="0">
                <a:latin typeface="Akatab" panose="020B0604020202020204" charset="0"/>
                <a:ea typeface="Akatab" panose="020B0604020202020204" charset="0"/>
                <a:cs typeface="Akatab" panose="020B0604020202020204" charset="0"/>
              </a:rPr>
              <a:t>demensia</a:t>
            </a:r>
            <a:r>
              <a:rPr lang="en-US" sz="2000" dirty="0" smtClean="0">
                <a:latin typeface="Akatab" panose="020B0604020202020204" charset="0"/>
                <a:ea typeface="Akatab" panose="020B0604020202020204" charset="0"/>
                <a:cs typeface="Akatab" panose="020B0604020202020204" charset="0"/>
              </a:rPr>
              <a:t> m</a:t>
            </a:r>
            <a:r>
              <a:rPr lang="id-ID" sz="2000" dirty="0" smtClean="0">
                <a:latin typeface="Akatab" panose="020B0604020202020204" charset="0"/>
                <a:ea typeface="Akatab" panose="020B0604020202020204" charset="0"/>
                <a:cs typeface="Akatab" panose="020B0604020202020204" charset="0"/>
              </a:rPr>
              <a:t>e</a:t>
            </a:r>
            <a:r>
              <a:rPr lang="en-US" sz="2000" dirty="0" smtClean="0">
                <a:latin typeface="Akatab" panose="020B0604020202020204" charset="0"/>
                <a:ea typeface="Akatab" panose="020B0604020202020204" charset="0"/>
                <a:cs typeface="Akatab" panose="020B0604020202020204" charset="0"/>
              </a:rPr>
              <a:t>r</a:t>
            </a:r>
            <a:r>
              <a:rPr lang="id-ID" sz="2000" dirty="0" smtClean="0">
                <a:latin typeface="Akatab" panose="020B0604020202020204" charset="0"/>
                <a:ea typeface="Akatab" panose="020B0604020202020204" charset="0"/>
                <a:cs typeface="Akatab" panose="020B0604020202020204" charset="0"/>
              </a:rPr>
              <a:t>u</a:t>
            </a:r>
            <a:r>
              <a:rPr lang="en-US" sz="2000" dirty="0" smtClean="0">
                <a:latin typeface="Akatab" panose="020B0604020202020204" charset="0"/>
                <a:ea typeface="Akatab" panose="020B0604020202020204" charset="0"/>
                <a:cs typeface="Akatab" panose="020B0604020202020204" charset="0"/>
              </a:rPr>
              <a:t>p</a:t>
            </a:r>
            <a:r>
              <a:rPr lang="id-ID" sz="2000" dirty="0" smtClean="0">
                <a:latin typeface="Akatab" panose="020B0604020202020204" charset="0"/>
                <a:ea typeface="Akatab" panose="020B0604020202020204" charset="0"/>
                <a:cs typeface="Akatab" panose="020B0604020202020204" charset="0"/>
              </a:rPr>
              <a:t>a</a:t>
            </a:r>
            <a:r>
              <a:rPr lang="en-US" sz="2000" dirty="0" smtClean="0">
                <a:latin typeface="Akatab" panose="020B0604020202020204" charset="0"/>
                <a:ea typeface="Akatab" panose="020B0604020202020204" charset="0"/>
                <a:cs typeface="Akatab" panose="020B0604020202020204" charset="0"/>
              </a:rPr>
              <a:t>k</a:t>
            </a:r>
            <a:r>
              <a:rPr lang="id-ID" sz="2000" dirty="0" smtClean="0">
                <a:latin typeface="Akatab" panose="020B0604020202020204" charset="0"/>
                <a:ea typeface="Akatab" panose="020B0604020202020204" charset="0"/>
                <a:cs typeface="Akatab" panose="020B0604020202020204" charset="0"/>
              </a:rPr>
              <a:t>an</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ciri</a:t>
            </a:r>
            <a:r>
              <a:rPr lang="id-ID" sz="2000" dirty="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utama</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dari</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penyakit</a:t>
            </a:r>
            <a:r>
              <a:rPr lang="en-US" sz="2000" dirty="0" smtClean="0">
                <a:latin typeface="Akatab" panose="020B0604020202020204" charset="0"/>
                <a:ea typeface="Akatab" panose="020B0604020202020204" charset="0"/>
                <a:cs typeface="Akatab" panose="020B0604020202020204" charset="0"/>
              </a:rPr>
              <a:t> </a:t>
            </a:r>
            <a:r>
              <a:rPr lang="en-US" sz="2000" dirty="0" err="1" smtClean="0">
                <a:latin typeface="Akatab" panose="020B0604020202020204" charset="0"/>
                <a:ea typeface="Akatab" panose="020B0604020202020204" charset="0"/>
                <a:cs typeface="Akatab" panose="020B0604020202020204" charset="0"/>
              </a:rPr>
              <a:t>ini</a:t>
            </a:r>
            <a:r>
              <a:rPr lang="en-US" sz="2000" dirty="0" smtClean="0">
                <a:latin typeface="Akatab" panose="020B0604020202020204" charset="0"/>
                <a:ea typeface="Akatab" panose="020B0604020202020204" charset="0"/>
                <a:cs typeface="Akatab" panose="020B0604020202020204" charset="0"/>
              </a:rPr>
              <a:t>.</a:t>
            </a:r>
            <a:endParaRPr lang="en-US" sz="2000" dirty="0">
              <a:latin typeface="Akatab" panose="020B0604020202020204" charset="0"/>
              <a:ea typeface="Akatab" panose="020B0604020202020204" charset="0"/>
              <a:cs typeface="Akatab" panose="020B0604020202020204" charset="0"/>
            </a:endParaRPr>
          </a:p>
        </p:txBody>
      </p:sp>
    </p:spTree>
    <p:extLst>
      <p:ext uri="{BB962C8B-B14F-4D97-AF65-F5344CB8AC3E}">
        <p14:creationId xmlns:p14="http://schemas.microsoft.com/office/powerpoint/2010/main" val="132723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4" name="Rectangle 3"/>
          <p:cNvSpPr/>
          <p:nvPr/>
        </p:nvSpPr>
        <p:spPr>
          <a:xfrm>
            <a:off x="4521759" y="971311"/>
            <a:ext cx="3908808" cy="3416320"/>
          </a:xfrm>
          <a:prstGeom prst="rect">
            <a:avLst/>
          </a:prstGeom>
        </p:spPr>
        <p:txBody>
          <a:bodyPr wrap="square">
            <a:spAutoFit/>
          </a:bodyPr>
          <a:lstStyle/>
          <a:p>
            <a:pPr marL="0" lvl="0" indent="0" algn="r">
              <a:buNone/>
            </a:pPr>
            <a:r>
              <a:rPr lang="id-ID" sz="2400" b="1" dirty="0">
                <a:latin typeface="Akatab" panose="020B0604020202020204" charset="0"/>
                <a:ea typeface="Akatab" panose="020B0604020202020204" charset="0"/>
                <a:cs typeface="Akatab" panose="020B0604020202020204" charset="0"/>
              </a:rPr>
              <a:t>Neurokognitif </a:t>
            </a:r>
            <a:r>
              <a:rPr lang="id-ID" sz="2400" b="1" dirty="0" smtClean="0">
                <a:latin typeface="Akatab" panose="020B0604020202020204" charset="0"/>
                <a:ea typeface="Akatab" panose="020B0604020202020204" charset="0"/>
                <a:cs typeface="Akatab" panose="020B0604020202020204" charset="0"/>
              </a:rPr>
              <a:t>Dgn                 Badan </a:t>
            </a:r>
            <a:r>
              <a:rPr lang="id-ID" sz="2400" b="1" dirty="0">
                <a:latin typeface="Akatab" panose="020B0604020202020204" charset="0"/>
                <a:ea typeface="Akatab" panose="020B0604020202020204" charset="0"/>
                <a:cs typeface="Akatab" panose="020B0604020202020204" charset="0"/>
              </a:rPr>
              <a:t>Lewy</a:t>
            </a:r>
            <a:endParaRPr lang="en-US" sz="2400" b="1" dirty="0">
              <a:latin typeface="Akatab" panose="020B0604020202020204" charset="0"/>
              <a:ea typeface="Akatab" panose="020B0604020202020204" charset="0"/>
              <a:cs typeface="Akatab" panose="020B0604020202020204" charset="0"/>
            </a:endParaRPr>
          </a:p>
          <a:p>
            <a:pPr marL="0" indent="0" algn="r">
              <a:buNone/>
            </a:pPr>
            <a:r>
              <a:rPr lang="id-ID" sz="2400" dirty="0">
                <a:latin typeface="Akatab" panose="020B0604020202020204" charset="0"/>
                <a:ea typeface="Akatab" panose="020B0604020202020204" charset="0"/>
                <a:cs typeface="Akatab" panose="020B0604020202020204" charset="0"/>
              </a:rPr>
              <a:t>Badan lewy adl endapan atau gumpalan protein </a:t>
            </a:r>
            <a:r>
              <a:rPr lang="id-ID" sz="2400" dirty="0" smtClean="0">
                <a:latin typeface="Akatab" panose="020B0604020202020204" charset="0"/>
                <a:ea typeface="Akatab" panose="020B0604020202020204" charset="0"/>
                <a:cs typeface="Akatab" panose="020B0604020202020204" charset="0"/>
              </a:rPr>
              <a:t>abnormal </a:t>
            </a:r>
            <a:r>
              <a:rPr lang="id-ID" sz="2400" dirty="0">
                <a:latin typeface="Akatab" panose="020B0604020202020204" charset="0"/>
                <a:ea typeface="Akatab" panose="020B0604020202020204" charset="0"/>
                <a:cs typeface="Akatab" panose="020B0604020202020204" charset="0"/>
              </a:rPr>
              <a:t>yg </a:t>
            </a:r>
            <a:r>
              <a:rPr lang="id-ID" sz="2400" dirty="0" smtClean="0">
                <a:latin typeface="Akatab" panose="020B0604020202020204" charset="0"/>
                <a:ea typeface="Akatab" panose="020B0604020202020204" charset="0"/>
                <a:cs typeface="Akatab" panose="020B0604020202020204" charset="0"/>
              </a:rPr>
              <a:t>terbentuk dalam </a:t>
            </a:r>
            <a:r>
              <a:rPr lang="id-ID" sz="2400" dirty="0">
                <a:latin typeface="Akatab" panose="020B0604020202020204" charset="0"/>
                <a:ea typeface="Akatab" panose="020B0604020202020204" charset="0"/>
                <a:cs typeface="Akatab" panose="020B0604020202020204" charset="0"/>
              </a:rPr>
              <a:t>nukleus sel </a:t>
            </a:r>
            <a:r>
              <a:rPr lang="id-ID" sz="2400" dirty="0" smtClean="0">
                <a:latin typeface="Akatab" panose="020B0604020202020204" charset="0"/>
                <a:ea typeface="Akatab" panose="020B0604020202020204" charset="0"/>
                <a:cs typeface="Akatab" panose="020B0604020202020204" charset="0"/>
              </a:rPr>
              <a:t>dibagian </a:t>
            </a:r>
            <a:r>
              <a:rPr lang="id-ID" sz="2400" dirty="0">
                <a:latin typeface="Akatab" panose="020B0604020202020204" charset="0"/>
                <a:ea typeface="Akatab" panose="020B0604020202020204" charset="0"/>
                <a:cs typeface="Akatab" panose="020B0604020202020204" charset="0"/>
              </a:rPr>
              <a:t>otak yg mengganggu dlm mengendalikan ingatan maupun kendali motorik. </a:t>
            </a:r>
          </a:p>
        </p:txBody>
      </p:sp>
      <p:sp>
        <p:nvSpPr>
          <p:cNvPr id="5" name="Picture Placeholder 4"/>
          <p:cNvSpPr>
            <a:spLocks noGrp="1"/>
          </p:cNvSpPr>
          <p:nvPr>
            <p:ph type="pic" idx="2"/>
          </p:nvPr>
        </p:nvSpPr>
        <p:spPr>
          <a:xfrm>
            <a:off x="1077875" y="648431"/>
            <a:ext cx="2923200" cy="3739200"/>
          </a:xfrm>
        </p:spPr>
      </p:sp>
      <p:pic>
        <p:nvPicPr>
          <p:cNvPr id="9"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236" y="270164"/>
            <a:ext cx="3554523" cy="4644736"/>
          </a:xfrm>
          <a:prstGeom prst="rect">
            <a:avLst/>
          </a:prstGeom>
          <a:noFill/>
          <a:ln>
            <a:noFill/>
          </a:ln>
          <a:effectLst>
            <a:softEdge rad="112500"/>
          </a:effectLst>
        </p:spPr>
      </p:pic>
    </p:spTree>
    <p:extLst>
      <p:ext uri="{BB962C8B-B14F-4D97-AF65-F5344CB8AC3E}">
        <p14:creationId xmlns:p14="http://schemas.microsoft.com/office/powerpoint/2010/main" val="1058950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5" name="Picture Placeholder 4"/>
          <p:cNvSpPr>
            <a:spLocks noGrp="1"/>
          </p:cNvSpPr>
          <p:nvPr>
            <p:ph type="pic" idx="2"/>
          </p:nvPr>
        </p:nvSpPr>
        <p:spPr>
          <a:xfrm>
            <a:off x="1077875" y="648431"/>
            <a:ext cx="2923200" cy="3739200"/>
          </a:xfrm>
        </p:spPr>
      </p:sp>
      <p:pic>
        <p:nvPicPr>
          <p:cNvPr id="7"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328" y="259772"/>
            <a:ext cx="4046606" cy="4592781"/>
          </a:xfrm>
          <a:prstGeom prst="rect">
            <a:avLst/>
          </a:prstGeom>
          <a:ln>
            <a:noFill/>
          </a:ln>
          <a:effectLst>
            <a:softEdge rad="112500"/>
          </a:effectLst>
        </p:spPr>
      </p:pic>
      <p:sp>
        <p:nvSpPr>
          <p:cNvPr id="8" name="Content Placeholder 3"/>
          <p:cNvSpPr txBox="1">
            <a:spLocks/>
          </p:cNvSpPr>
          <p:nvPr/>
        </p:nvSpPr>
        <p:spPr>
          <a:xfrm>
            <a:off x="5076929" y="654981"/>
            <a:ext cx="3464169" cy="3844606"/>
          </a:xfrm>
          <a:prstGeom prst="rect">
            <a:avLst/>
          </a:prstGeom>
          <a:noFill/>
          <a:ln>
            <a:noFill/>
          </a:ln>
        </p:spPr>
        <p:txBody>
          <a:bodyPr spcFirstLastPara="1" wrap="square" lIns="91425" tIns="91425" rIns="91425" bIns="91425" anchor="t" anchorCtr="0">
            <a:noAutofit/>
          </a:bodyPr>
          <a:lstStyle/>
          <a:p>
            <a:pPr algn="r">
              <a:buClrTx/>
              <a:buFontTx/>
            </a:pPr>
            <a:r>
              <a:rPr lang="id-ID" sz="2000" dirty="0" smtClean="0">
                <a:solidFill>
                  <a:sysClr val="windowText" lastClr="000000"/>
                </a:solidFill>
                <a:latin typeface="Akatab" panose="020B0604020202020204" charset="0"/>
                <a:ea typeface="Akatab" panose="020B0604020202020204" charset="0"/>
                <a:cs typeface="Akatab" panose="020B0604020202020204" charset="0"/>
              </a:rPr>
              <a:t>Gejalanya mirip alzheimer tetapi yg membedakannya ialah munculnya kewaspadaan serta perhatian yg fluktuatif (ditandai sringnya perasaan mengantuk, menatap ke angkasa, munculnya halusinasi visual, pergerakan tubuh yg kaku atau otot yg pegal yg biasa terjadi pada parkinson)</a:t>
            </a:r>
            <a:endParaRPr lang="en-US" sz="2000" dirty="0">
              <a:solidFill>
                <a:sysClr val="windowText" lastClr="000000"/>
              </a:solidFill>
              <a:latin typeface="Akatab" panose="020B0604020202020204" charset="0"/>
              <a:ea typeface="Akatab" panose="020B0604020202020204" charset="0"/>
              <a:cs typeface="Akatab" panose="020B0604020202020204" charset="0"/>
            </a:endParaRPr>
          </a:p>
        </p:txBody>
      </p:sp>
    </p:spTree>
    <p:extLst>
      <p:ext uri="{BB962C8B-B14F-4D97-AF65-F5344CB8AC3E}">
        <p14:creationId xmlns:p14="http://schemas.microsoft.com/office/powerpoint/2010/main" val="2202537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6"/>
          <p:cNvGraphicFramePr>
            <a:graphicFrameLocks/>
          </p:cNvGraphicFramePr>
          <p:nvPr>
            <p:extLst>
              <p:ext uri="{D42A27DB-BD31-4B8C-83A1-F6EECF244321}">
                <p14:modId xmlns:p14="http://schemas.microsoft.com/office/powerpoint/2010/main" val="979430885"/>
              </p:ext>
            </p:extLst>
          </p:nvPr>
        </p:nvGraphicFramePr>
        <p:xfrm>
          <a:off x="775420" y="381837"/>
          <a:ext cx="7534566" cy="4137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450760093"/>
              </p:ext>
            </p:extLst>
          </p:nvPr>
        </p:nvGraphicFramePr>
        <p:xfrm>
          <a:off x="971970" y="1876076"/>
          <a:ext cx="3057419" cy="1066800"/>
        </p:xfrm>
        <a:graphic>
          <a:graphicData uri="http://schemas.openxmlformats.org/drawingml/2006/table">
            <a:tbl>
              <a:tblPr firstRow="1" bandRow="1">
                <a:tableStyleId>{5C22544A-7EE6-4342-B048-85BDC9FD1C3A}</a:tableStyleId>
              </a:tblPr>
              <a:tblGrid>
                <a:gridCol w="3057419"/>
              </a:tblGrid>
              <a:tr h="370840">
                <a:tc>
                  <a:txBody>
                    <a:bodyPr/>
                    <a:lstStyle/>
                    <a:p>
                      <a:r>
                        <a:rPr lang="id-ID" sz="3200" b="1" dirty="0" smtClean="0">
                          <a:solidFill>
                            <a:schemeClr val="tx1"/>
                          </a:solidFill>
                          <a:latin typeface="Average Sans" panose="020B0604020202020204" charset="0"/>
                        </a:rPr>
                        <a:t>Gg Psikologis </a:t>
                      </a:r>
                    </a:p>
                    <a:p>
                      <a:r>
                        <a:rPr lang="id-ID" sz="3200" b="1" dirty="0" smtClean="0">
                          <a:solidFill>
                            <a:schemeClr val="tx1"/>
                          </a:solidFill>
                          <a:latin typeface="Average Sans" panose="020B0604020202020204" charset="0"/>
                        </a:rPr>
                        <a:t>Terkait Penuaan</a:t>
                      </a:r>
                      <a:endParaRPr lang="en-US" sz="3200" b="1" dirty="0">
                        <a:solidFill>
                          <a:schemeClr val="tx1"/>
                        </a:solidFill>
                        <a:latin typeface="Average Sans" panose="020B0604020202020204" charset="0"/>
                      </a:endParaRPr>
                    </a:p>
                  </a:txBody>
                  <a:tcPr>
                    <a:noFill/>
                  </a:tcPr>
                </a:tc>
              </a:tr>
            </a:tbl>
          </a:graphicData>
        </a:graphic>
      </p:graphicFrame>
    </p:spTree>
    <p:extLst>
      <p:ext uri="{BB962C8B-B14F-4D97-AF65-F5344CB8AC3E}">
        <p14:creationId xmlns:p14="http://schemas.microsoft.com/office/powerpoint/2010/main" val="3794282835"/>
      </p:ext>
    </p:extLst>
  </p:cSld>
  <p:clrMapOvr>
    <a:masterClrMapping/>
  </p:clrMapOvr>
</p:sld>
</file>

<file path=ppt/theme/theme1.xml><?xml version="1.0" encoding="utf-8"?>
<a:theme xmlns:a="http://schemas.openxmlformats.org/drawingml/2006/main" name="Mental Health and Well-being - Health - 11th Grade by Slidesgo">
  <a:themeElements>
    <a:clrScheme name="Simple Light">
      <a:dk1>
        <a:srgbClr val="313131"/>
      </a:dk1>
      <a:lt1>
        <a:srgbClr val="EBEBEB"/>
      </a:lt1>
      <a:dk2>
        <a:srgbClr val="DA9D00"/>
      </a:dk2>
      <a:lt2>
        <a:srgbClr val="C84B20"/>
      </a:lt2>
      <a:accent1>
        <a:srgbClr val="597E85"/>
      </a:accent1>
      <a:accent2>
        <a:srgbClr val="ECC7B9"/>
      </a:accent2>
      <a:accent3>
        <a:srgbClr val="FFFFFF"/>
      </a:accent3>
      <a:accent4>
        <a:srgbClr val="FFFFFF"/>
      </a:accent4>
      <a:accent5>
        <a:srgbClr val="FFFFFF"/>
      </a:accent5>
      <a:accent6>
        <a:srgbClr val="FFFFFF"/>
      </a:accent6>
      <a:hlink>
        <a:srgbClr val="31313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TotalTime>
  <Words>1508</Words>
  <Application>Microsoft Office PowerPoint</Application>
  <PresentationFormat>On-screen Show (16:9)</PresentationFormat>
  <Paragraphs>98</Paragraphs>
  <Slides>34</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Broadway</vt:lpstr>
      <vt:lpstr>Bradley Hand ITC</vt:lpstr>
      <vt:lpstr>Akatab</vt:lpstr>
      <vt:lpstr>Average Sans</vt:lpstr>
      <vt:lpstr>Wingdings 2</vt:lpstr>
      <vt:lpstr>Bebas Neue</vt:lpstr>
      <vt:lpstr>Arial</vt:lpstr>
      <vt:lpstr>Wingdings</vt:lpstr>
      <vt:lpstr>Caudex</vt:lpstr>
      <vt:lpstr>Arial Unicode MS</vt:lpstr>
      <vt:lpstr>Mental Health and Well-being - Health - 11th Grade by Slidesgo</vt:lpstr>
      <vt:lpstr>Gg Neurokognitif  &amp; Gg Psikologis     Terkait Penuaan</vt:lpstr>
      <vt:lpstr>PowerPoint Presentation</vt:lpstr>
      <vt:lpstr>PowerPoint Presentation</vt:lpstr>
      <vt:lpstr>DELIRIUM</vt:lpstr>
      <vt:lpstr>— Delirium</vt:lpstr>
      <vt:lpstr>PowerPoint Presentation</vt:lpstr>
      <vt:lpstr>— Simptom</vt:lpstr>
      <vt:lpstr>PowerPoint Presentation</vt:lpstr>
      <vt:lpstr>Tipe Utama Delirium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Gg Mental Organik  (Gg Neurokognitif &amp; Gg Psikologis Terkait Penuaan) and Well-Being  - Health -</dc:title>
  <dc:creator>Yuli</dc:creator>
  <cp:lastModifiedBy>Windows User</cp:lastModifiedBy>
  <cp:revision>33</cp:revision>
  <dcterms:modified xsi:type="dcterms:W3CDTF">2024-10-16T03:15:01Z</dcterms:modified>
</cp:coreProperties>
</file>